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34"/>
  </p:notesMasterIdLst>
  <p:sldIdLst>
    <p:sldId id="256" r:id="rId3"/>
    <p:sldId id="261" r:id="rId4"/>
    <p:sldId id="257" r:id="rId5"/>
    <p:sldId id="266" r:id="rId6"/>
    <p:sldId id="259" r:id="rId7"/>
    <p:sldId id="264" r:id="rId8"/>
    <p:sldId id="265" r:id="rId9"/>
    <p:sldId id="262" r:id="rId10"/>
    <p:sldId id="275" r:id="rId11"/>
    <p:sldId id="274" r:id="rId12"/>
    <p:sldId id="286" r:id="rId13"/>
    <p:sldId id="267" r:id="rId14"/>
    <p:sldId id="263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9" r:id="rId23"/>
    <p:sldId id="280" r:id="rId24"/>
    <p:sldId id="281" r:id="rId25"/>
    <p:sldId id="284" r:id="rId26"/>
    <p:sldId id="285" r:id="rId27"/>
    <p:sldId id="277" r:id="rId28"/>
    <p:sldId id="278" r:id="rId29"/>
    <p:sldId id="260" r:id="rId30"/>
    <p:sldId id="282" r:id="rId31"/>
    <p:sldId id="283" r:id="rId32"/>
    <p:sldId id="305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844" autoAdjust="0"/>
    <p:restoredTop sz="94660"/>
  </p:normalViewPr>
  <p:slideViewPr>
    <p:cSldViewPr snapToGrid="0">
      <p:cViewPr>
        <p:scale>
          <a:sx n="66" d="100"/>
          <a:sy n="66" d="100"/>
        </p:scale>
        <p:origin x="1836" y="954"/>
      </p:cViewPr>
      <p:guideLst>
        <p:guide orient="horz" pos="2160"/>
        <p:guide pos="3840"/>
        <p:guide pos="288"/>
        <p:guide pos="7368"/>
        <p:guide orient="horz" pos="288"/>
        <p:guide orient="horz" pos="40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4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66163-01A4-465F-9A99-676A98CDC346}" type="datetimeFigureOut">
              <a:rPr lang="zh-CN" altLang="en-US" smtClean="0"/>
              <a:t>2019/8/10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F2212-99AC-4247-8D0C-0292924B2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3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074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8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04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4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5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08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13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68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0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561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7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9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7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57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653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907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930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809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614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61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13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7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0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4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8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14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93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7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33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785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F2212-99AC-4247-8D0C-0292924B26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98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3864424-761E-40C4-B60C-516D4BF22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36725E9-D532-4EE8-8801-6D9F8016F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600" y="1168400"/>
            <a:ext cx="10718800" cy="51181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B52FB6-C2C2-406C-BEAC-F5884A50328C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8E9EFD08-0B0F-4FEF-B1CD-2DB99C915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063FA83-5331-4478-9060-3ACE35A21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66A5BCD-F4BB-482D-965C-B24D37EA5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14C1F56-A833-41B0-8D7E-F32FCD263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6ECE8913-A138-4016-A064-553EB091B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42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5767C7F-3DBB-40DC-A25B-D5A3E19FA1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6675" y="4258101"/>
            <a:ext cx="10358650" cy="176056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232BFE-4134-48A7-AFB8-F6A8EC81E4AB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C62DDE88-E9EE-4692-B9D5-761FA3ED3E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312FBB4-6032-40B9-8FCF-932F56F437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3185B1-D21F-4F66-8C4A-212299F2EAFD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57AA3428-6064-4236-B4A0-72F750E8A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009FB84-131C-4AEB-B4A8-F8FDD17DA9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D8C5493-DCE5-494D-A8AC-838392674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E974702-3663-4B9B-81E8-BD493861C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018ECB6A-12A2-4D6D-A100-844C2E0D9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94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0CECC6-7E56-4830-A088-8FA0323FAE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93545" y="1564336"/>
            <a:ext cx="2298454" cy="3624211"/>
          </a:xfrm>
          <a:custGeom>
            <a:avLst/>
            <a:gdLst>
              <a:gd name="connsiteX0" fmla="*/ 1207149 w 2298454"/>
              <a:gd name="connsiteY0" fmla="*/ 0 h 3624211"/>
              <a:gd name="connsiteX1" fmla="*/ 1361169 w 2298454"/>
              <a:gd name="connsiteY1" fmla="*/ 65677 h 3624211"/>
              <a:gd name="connsiteX2" fmla="*/ 2298454 w 2298454"/>
              <a:gd name="connsiteY2" fmla="*/ 1007720 h 3624211"/>
              <a:gd name="connsiteX3" fmla="*/ 2298454 w 2298454"/>
              <a:gd name="connsiteY3" fmla="*/ 3624211 h 3624211"/>
              <a:gd name="connsiteX4" fmla="*/ 63188 w 2298454"/>
              <a:gd name="connsiteY4" fmla="*/ 1371269 h 3624211"/>
              <a:gd name="connsiteX5" fmla="*/ 63188 w 2298454"/>
              <a:gd name="connsiteY5" fmla="*/ 1060793 h 3624211"/>
              <a:gd name="connsiteX6" fmla="*/ 1053129 w 2298454"/>
              <a:gd name="connsiteY6" fmla="*/ 65677 h 3624211"/>
              <a:gd name="connsiteX7" fmla="*/ 1207149 w 2298454"/>
              <a:gd name="connsiteY7" fmla="*/ 0 h 362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8454" h="3624211">
                <a:moveTo>
                  <a:pt x="1207149" y="0"/>
                </a:moveTo>
                <a:cubicBezTo>
                  <a:pt x="1263097" y="0"/>
                  <a:pt x="1319044" y="21892"/>
                  <a:pt x="1361169" y="65677"/>
                </a:cubicBezTo>
                <a:cubicBezTo>
                  <a:pt x="1361169" y="65677"/>
                  <a:pt x="1361169" y="65677"/>
                  <a:pt x="2298454" y="1007720"/>
                </a:cubicBezTo>
                <a:cubicBezTo>
                  <a:pt x="2298454" y="1007720"/>
                  <a:pt x="2298454" y="1007720"/>
                  <a:pt x="2298454" y="3624211"/>
                </a:cubicBezTo>
                <a:cubicBezTo>
                  <a:pt x="2298454" y="3624211"/>
                  <a:pt x="2298454" y="3624211"/>
                  <a:pt x="63188" y="1371269"/>
                </a:cubicBezTo>
                <a:cubicBezTo>
                  <a:pt x="-21062" y="1286353"/>
                  <a:pt x="-21062" y="1145710"/>
                  <a:pt x="63188" y="1060793"/>
                </a:cubicBezTo>
                <a:cubicBezTo>
                  <a:pt x="63188" y="1060793"/>
                  <a:pt x="63188" y="1060793"/>
                  <a:pt x="1053129" y="65677"/>
                </a:cubicBezTo>
                <a:cubicBezTo>
                  <a:pt x="1095255" y="21892"/>
                  <a:pt x="1151202" y="0"/>
                  <a:pt x="12071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445639-51D8-4FFD-8302-E9FA2F63B6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9459" y="3978684"/>
            <a:ext cx="2922541" cy="2879316"/>
          </a:xfrm>
          <a:custGeom>
            <a:avLst/>
            <a:gdLst>
              <a:gd name="connsiteX0" fmla="*/ 1208125 w 2922541"/>
              <a:gd name="connsiteY0" fmla="*/ 0 h 2879316"/>
              <a:gd name="connsiteX1" fmla="*/ 1363502 w 2922541"/>
              <a:gd name="connsiteY1" fmla="*/ 63690 h 2879316"/>
              <a:gd name="connsiteX2" fmla="*/ 2922541 w 2922541"/>
              <a:gd name="connsiteY2" fmla="*/ 1637362 h 2879316"/>
              <a:gd name="connsiteX3" fmla="*/ 2922541 w 2922541"/>
              <a:gd name="connsiteY3" fmla="*/ 2879316 h 2879316"/>
              <a:gd name="connsiteX4" fmla="*/ 1561015 w 2922541"/>
              <a:gd name="connsiteY4" fmla="*/ 2879316 h 2879316"/>
              <a:gd name="connsiteX5" fmla="*/ 65180 w 2922541"/>
              <a:gd name="connsiteY5" fmla="*/ 1371988 h 2879316"/>
              <a:gd name="connsiteX6" fmla="*/ 65180 w 2922541"/>
              <a:gd name="connsiteY6" fmla="*/ 1061499 h 2879316"/>
              <a:gd name="connsiteX7" fmla="*/ 1052747 w 2922541"/>
              <a:gd name="connsiteY7" fmla="*/ 63690 h 2879316"/>
              <a:gd name="connsiteX8" fmla="*/ 1208125 w 2922541"/>
              <a:gd name="connsiteY8" fmla="*/ 0 h 287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541" h="2879316">
                <a:moveTo>
                  <a:pt x="1208125" y="0"/>
                </a:moveTo>
                <a:cubicBezTo>
                  <a:pt x="1264087" y="0"/>
                  <a:pt x="1320049" y="21230"/>
                  <a:pt x="1363502" y="63690"/>
                </a:cubicBezTo>
                <a:cubicBezTo>
                  <a:pt x="1363502" y="63690"/>
                  <a:pt x="1363502" y="63690"/>
                  <a:pt x="2922541" y="1637362"/>
                </a:cubicBezTo>
                <a:cubicBezTo>
                  <a:pt x="2922541" y="1637362"/>
                  <a:pt x="2922541" y="1637362"/>
                  <a:pt x="2922541" y="2879316"/>
                </a:cubicBezTo>
                <a:cubicBezTo>
                  <a:pt x="2922541" y="2879316"/>
                  <a:pt x="2922541" y="2879316"/>
                  <a:pt x="1561015" y="2879316"/>
                </a:cubicBezTo>
                <a:cubicBezTo>
                  <a:pt x="1561015" y="2879316"/>
                  <a:pt x="1561015" y="2879316"/>
                  <a:pt x="65180" y="1371988"/>
                </a:cubicBezTo>
                <a:cubicBezTo>
                  <a:pt x="-21726" y="1287068"/>
                  <a:pt x="-21726" y="1146419"/>
                  <a:pt x="65180" y="1061499"/>
                </a:cubicBezTo>
                <a:cubicBezTo>
                  <a:pt x="65180" y="1061499"/>
                  <a:pt x="65180" y="1061499"/>
                  <a:pt x="1052747" y="63690"/>
                </a:cubicBezTo>
                <a:cubicBezTo>
                  <a:pt x="1096200" y="21230"/>
                  <a:pt x="1152162" y="0"/>
                  <a:pt x="12081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59EC363-C744-4F6E-84B4-E9AC756543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33539" y="4318764"/>
            <a:ext cx="3817672" cy="2539236"/>
          </a:xfrm>
          <a:custGeom>
            <a:avLst/>
            <a:gdLst>
              <a:gd name="connsiteX0" fmla="*/ 1208041 w 3817672"/>
              <a:gd name="connsiteY0" fmla="*/ 0 h 2539236"/>
              <a:gd name="connsiteX1" fmla="*/ 1363407 w 3817672"/>
              <a:gd name="connsiteY1" fmla="*/ 65687 h 2539236"/>
              <a:gd name="connsiteX2" fmla="*/ 3817672 w 3817672"/>
              <a:gd name="connsiteY2" fmla="*/ 2539236 h 2539236"/>
              <a:gd name="connsiteX3" fmla="*/ 1221208 w 3817672"/>
              <a:gd name="connsiteY3" fmla="*/ 2539236 h 2539236"/>
              <a:gd name="connsiteX4" fmla="*/ 65175 w 3817672"/>
              <a:gd name="connsiteY4" fmla="*/ 1374120 h 2539236"/>
              <a:gd name="connsiteX5" fmla="*/ 65175 w 3817672"/>
              <a:gd name="connsiteY5" fmla="*/ 1060945 h 2539236"/>
              <a:gd name="connsiteX6" fmla="*/ 1052674 w 3817672"/>
              <a:gd name="connsiteY6" fmla="*/ 65687 h 2539236"/>
              <a:gd name="connsiteX7" fmla="*/ 1208041 w 3817672"/>
              <a:gd name="connsiteY7" fmla="*/ 0 h 253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7672" h="2539236">
                <a:moveTo>
                  <a:pt x="1208041" y="0"/>
                </a:moveTo>
                <a:cubicBezTo>
                  <a:pt x="1263999" y="0"/>
                  <a:pt x="1319958" y="21896"/>
                  <a:pt x="1363407" y="65687"/>
                </a:cubicBezTo>
                <a:cubicBezTo>
                  <a:pt x="1363407" y="65687"/>
                  <a:pt x="1363407" y="65687"/>
                  <a:pt x="3817672" y="2539236"/>
                </a:cubicBezTo>
                <a:cubicBezTo>
                  <a:pt x="3817672" y="2539236"/>
                  <a:pt x="3817672" y="2539236"/>
                  <a:pt x="1221208" y="2539236"/>
                </a:cubicBezTo>
                <a:cubicBezTo>
                  <a:pt x="1221208" y="2539236"/>
                  <a:pt x="1221208" y="2539236"/>
                  <a:pt x="65175" y="1374120"/>
                </a:cubicBezTo>
                <a:cubicBezTo>
                  <a:pt x="-21725" y="1286537"/>
                  <a:pt x="-21725" y="1145874"/>
                  <a:pt x="65175" y="1060945"/>
                </a:cubicBezTo>
                <a:cubicBezTo>
                  <a:pt x="65175" y="1060945"/>
                  <a:pt x="65175" y="1060945"/>
                  <a:pt x="1052674" y="65687"/>
                </a:cubicBezTo>
                <a:cubicBezTo>
                  <a:pt x="1096124" y="21896"/>
                  <a:pt x="1152083" y="0"/>
                  <a:pt x="12080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C33E7C-1FEA-41ED-84FD-E64E0C7A7A3D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8EF04F2C-EB12-4EBC-819A-E059F79D70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D662F4CF-9806-4086-A599-B5DC36DF58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590E6-074A-4A45-AD93-0468C0C964A7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AB27CD09-ECC1-4148-BBDA-4BFCB70F4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0DE322F-FC96-44C9-A2B6-1A6352B2B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28AC69DE-AAC8-4119-AEE3-6863F2812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18B451D3-FDFA-4E10-A61B-AF4D177C4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46F28AC4-3E70-4404-A5C0-6615AEA32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DF7395A-38B5-4977-9A02-50948784B929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099C49-00FF-4874-805C-3649EFF3ADF7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3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D6A4CE-5497-45E2-AD84-9EC644AFB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4313" y="1680638"/>
            <a:ext cx="4649769" cy="3202360"/>
          </a:xfrm>
          <a:custGeom>
            <a:avLst/>
            <a:gdLst>
              <a:gd name="connsiteX0" fmla="*/ 2573730 w 4649769"/>
              <a:gd name="connsiteY0" fmla="*/ 282 h 3202360"/>
              <a:gd name="connsiteX1" fmla="*/ 2754606 w 4649769"/>
              <a:gd name="connsiteY1" fmla="*/ 25079 h 3202360"/>
              <a:gd name="connsiteX2" fmla="*/ 3227855 w 4649769"/>
              <a:gd name="connsiteY2" fmla="*/ 580918 h 3202360"/>
              <a:gd name="connsiteX3" fmla="*/ 4145139 w 4649769"/>
              <a:gd name="connsiteY3" fmla="*/ 1372449 h 3202360"/>
              <a:gd name="connsiteX4" fmla="*/ 4626177 w 4649769"/>
              <a:gd name="connsiteY4" fmla="*/ 2421276 h 3202360"/>
              <a:gd name="connsiteX5" fmla="*/ 3743949 w 4649769"/>
              <a:gd name="connsiteY5" fmla="*/ 3049787 h 3202360"/>
              <a:gd name="connsiteX6" fmla="*/ 2598804 w 4649769"/>
              <a:gd name="connsiteY6" fmla="*/ 3083177 h 3202360"/>
              <a:gd name="connsiteX7" fmla="*/ 1897695 w 4649769"/>
              <a:gd name="connsiteY7" fmla="*/ 3201023 h 3202360"/>
              <a:gd name="connsiteX8" fmla="*/ 1258907 w 4649769"/>
              <a:gd name="connsiteY8" fmla="*/ 2955511 h 3202360"/>
              <a:gd name="connsiteX9" fmla="*/ 1097263 w 4649769"/>
              <a:gd name="connsiteY9" fmla="*/ 2696250 h 3202360"/>
              <a:gd name="connsiteX10" fmla="*/ 509110 w 4649769"/>
              <a:gd name="connsiteY10" fmla="*/ 2403600 h 3202360"/>
              <a:gd name="connsiteX11" fmla="*/ 6649 w 4649769"/>
              <a:gd name="connsiteY11" fmla="*/ 1749556 h 3202360"/>
              <a:gd name="connsiteX12" fmla="*/ 30019 w 4649769"/>
              <a:gd name="connsiteY12" fmla="*/ 1564931 h 3202360"/>
              <a:gd name="connsiteX13" fmla="*/ 137133 w 4649769"/>
              <a:gd name="connsiteY13" fmla="*/ 1490295 h 3202360"/>
              <a:gd name="connsiteX14" fmla="*/ 610381 w 4649769"/>
              <a:gd name="connsiteY14" fmla="*/ 1268352 h 3202360"/>
              <a:gd name="connsiteX15" fmla="*/ 733076 w 4649769"/>
              <a:gd name="connsiteY15" fmla="*/ 1234962 h 3202360"/>
              <a:gd name="connsiteX16" fmla="*/ 1299805 w 4649769"/>
              <a:gd name="connsiteY16" fmla="*/ 779292 h 3202360"/>
              <a:gd name="connsiteX17" fmla="*/ 1780844 w 4649769"/>
              <a:gd name="connsiteY17" fmla="*/ 219525 h 3202360"/>
              <a:gd name="connsiteX18" fmla="*/ 2388471 w 4649769"/>
              <a:gd name="connsiteY18" fmla="*/ 21151 h 3202360"/>
              <a:gd name="connsiteX19" fmla="*/ 2573730 w 4649769"/>
              <a:gd name="connsiteY19" fmla="*/ 282 h 320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49769" h="3202360">
                <a:moveTo>
                  <a:pt x="2573730" y="282"/>
                </a:moveTo>
                <a:cubicBezTo>
                  <a:pt x="2635320" y="-1436"/>
                  <a:pt x="2696180" y="4456"/>
                  <a:pt x="2754606" y="25079"/>
                </a:cubicBezTo>
                <a:cubicBezTo>
                  <a:pt x="2988309" y="107571"/>
                  <a:pt x="3087633" y="374688"/>
                  <a:pt x="3227855" y="580918"/>
                </a:cubicBezTo>
                <a:cubicBezTo>
                  <a:pt x="3455715" y="918743"/>
                  <a:pt x="3831587" y="1115153"/>
                  <a:pt x="4145139" y="1372449"/>
                </a:cubicBezTo>
                <a:cubicBezTo>
                  <a:pt x="4458690" y="1631710"/>
                  <a:pt x="4733291" y="2028457"/>
                  <a:pt x="4626177" y="2421276"/>
                </a:cubicBezTo>
                <a:cubicBezTo>
                  <a:pt x="4524906" y="2794455"/>
                  <a:pt x="4121768" y="3000685"/>
                  <a:pt x="3743949" y="3049787"/>
                </a:cubicBezTo>
                <a:cubicBezTo>
                  <a:pt x="3364181" y="3096925"/>
                  <a:pt x="2978571" y="3034074"/>
                  <a:pt x="2598804" y="3083177"/>
                </a:cubicBezTo>
                <a:cubicBezTo>
                  <a:pt x="2363154" y="3114602"/>
                  <a:pt x="2135293" y="3189238"/>
                  <a:pt x="1897695" y="3201023"/>
                </a:cubicBezTo>
                <a:cubicBezTo>
                  <a:pt x="1662045" y="3212807"/>
                  <a:pt x="1403024" y="3147992"/>
                  <a:pt x="1258907" y="2955511"/>
                </a:cubicBezTo>
                <a:cubicBezTo>
                  <a:pt x="1198534" y="2873018"/>
                  <a:pt x="1163479" y="2772850"/>
                  <a:pt x="1097263" y="2696250"/>
                </a:cubicBezTo>
                <a:cubicBezTo>
                  <a:pt x="953146" y="2525373"/>
                  <a:pt x="709705" y="2497876"/>
                  <a:pt x="509110" y="2403600"/>
                </a:cubicBezTo>
                <a:cubicBezTo>
                  <a:pt x="252037" y="2281826"/>
                  <a:pt x="59232" y="2030421"/>
                  <a:pt x="6649" y="1749556"/>
                </a:cubicBezTo>
                <a:cubicBezTo>
                  <a:pt x="-3089" y="1686705"/>
                  <a:pt x="-6984" y="1615997"/>
                  <a:pt x="30019" y="1564931"/>
                </a:cubicBezTo>
                <a:cubicBezTo>
                  <a:pt x="57284" y="1529577"/>
                  <a:pt x="98182" y="1509936"/>
                  <a:pt x="137133" y="1490295"/>
                </a:cubicBezTo>
                <a:cubicBezTo>
                  <a:pt x="294882" y="1415659"/>
                  <a:pt x="452632" y="1341024"/>
                  <a:pt x="610381" y="1268352"/>
                </a:cubicBezTo>
                <a:lnTo>
                  <a:pt x="733076" y="1234962"/>
                </a:lnTo>
                <a:cubicBezTo>
                  <a:pt x="974569" y="1179968"/>
                  <a:pt x="1153741" y="981594"/>
                  <a:pt x="1299805" y="779292"/>
                </a:cubicBezTo>
                <a:cubicBezTo>
                  <a:pt x="1443922" y="576990"/>
                  <a:pt x="1576354" y="357011"/>
                  <a:pt x="1780844" y="219525"/>
                </a:cubicBezTo>
                <a:cubicBezTo>
                  <a:pt x="1960016" y="99715"/>
                  <a:pt x="2178139" y="54541"/>
                  <a:pt x="2388471" y="21151"/>
                </a:cubicBezTo>
                <a:cubicBezTo>
                  <a:pt x="2449818" y="11330"/>
                  <a:pt x="2512139" y="2001"/>
                  <a:pt x="2573730" y="2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2FDBDF-2115-405D-A2EA-AE8572BA7FDB}"/>
              </a:ext>
            </a:extLst>
          </p:cNvPr>
          <p:cNvSpPr/>
          <p:nvPr userDrawn="1"/>
        </p:nvSpPr>
        <p:spPr>
          <a:xfrm>
            <a:off x="40698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FDAC101-81D2-4DA9-B5D6-DD37897728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70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0C10C1DC-485B-4C0A-9BE1-DB7C2D7883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89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807D543-1A6C-41B2-8ACD-B348617CD1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158230" cy="6857999"/>
          </a:xfrm>
        </p:spPr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205C70-E474-48D3-A9B9-504CF12E09CE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58D2BBE7-F515-4621-8B1A-FEE8AF98C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A742E60-0698-43C9-B8B6-FD6F45E0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6AD4018-E130-4A7F-B235-08E05046A3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76B5AEA-A6D6-4C0B-A005-F34C5AF19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7">
              <a:extLst>
                <a:ext uri="{FF2B5EF4-FFF2-40B4-BE49-F238E27FC236}">
                  <a16:creationId xmlns:a16="http://schemas.microsoft.com/office/drawing/2014/main" id="{712FD8E5-04B1-4566-9550-CD6AB8E6F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64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DDC4419-9920-40C4-BC35-0748131D2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5926" y="1816963"/>
            <a:ext cx="5616606" cy="3536272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4B99238-F629-4FCC-A9FF-9A2F9589856C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CF90088E-49FF-46E2-92E7-7D842E59D4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563D0FF5-F536-467A-B6DD-4B90D155D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1E0516-005F-408E-A491-AECC85710CFC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42F9829F-9DFD-48CA-8147-EA0BA54FD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A09338E0-F113-4B86-9D6A-9BDBD3B7C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E61A5FA-3D93-4DF0-992D-8723C3BFD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8EBD4F3-6788-4E8A-8B2E-180CED039B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BB054FA4-332A-4096-9D8C-D91FEF4A8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423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C657804-7CA2-4E19-B3F1-EA249713E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6683" y="2821576"/>
            <a:ext cx="1424199" cy="178774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C498D6C-9F8D-455F-8212-4D06BD5703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85225" y="205740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76E74B0-4073-49DE-942D-0F4D044281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5225" y="3397619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C4AD9B-57D6-4ACB-85CC-9F19D81669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85225" y="4768130"/>
            <a:ext cx="685800" cy="685800"/>
          </a:xfrm>
          <a:custGeom>
            <a:avLst/>
            <a:gdLst>
              <a:gd name="connsiteX0" fmla="*/ 342900 w 685800"/>
              <a:gd name="connsiteY0" fmla="*/ 0 h 685800"/>
              <a:gd name="connsiteX1" fmla="*/ 685800 w 685800"/>
              <a:gd name="connsiteY1" fmla="*/ 342900 h 685800"/>
              <a:gd name="connsiteX2" fmla="*/ 342900 w 685800"/>
              <a:gd name="connsiteY2" fmla="*/ 685800 h 685800"/>
              <a:gd name="connsiteX3" fmla="*/ 0 w 685800"/>
              <a:gd name="connsiteY3" fmla="*/ 342900 h 685800"/>
              <a:gd name="connsiteX4" fmla="*/ 342900 w 6858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685800">
                <a:moveTo>
                  <a:pt x="342900" y="0"/>
                </a:moveTo>
                <a:cubicBezTo>
                  <a:pt x="532278" y="0"/>
                  <a:pt x="685800" y="153522"/>
                  <a:pt x="685800" y="342900"/>
                </a:cubicBezTo>
                <a:cubicBezTo>
                  <a:pt x="685800" y="532278"/>
                  <a:pt x="532278" y="685800"/>
                  <a:pt x="342900" y="685800"/>
                </a:cubicBezTo>
                <a:cubicBezTo>
                  <a:pt x="153522" y="685800"/>
                  <a:pt x="0" y="532278"/>
                  <a:pt x="0" y="342900"/>
                </a:cubicBezTo>
                <a:cubicBezTo>
                  <a:pt x="0" y="153522"/>
                  <a:pt x="153522" y="0"/>
                  <a:pt x="3429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336D6E-9DB0-4F61-9169-7A2114C29D65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628601B4-A8CB-48E9-B698-F64168145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2D34C184-99EE-446F-B406-1ECC0DB8AF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AB4B2-64D4-4D8D-B5B3-6E82BC0C77F4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C2F9A750-E8B5-428A-88C6-E3BD4ED6D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EF7C6D5F-8AE9-4CF3-AB54-C6B648042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1C68F5F5-A5E8-4F21-B86F-79F7DCDF0F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3DCF820F-1365-453F-BDE1-16A69D36BB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7">
              <a:extLst>
                <a:ext uri="{FF2B5EF4-FFF2-40B4-BE49-F238E27FC236}">
                  <a16:creationId xmlns:a16="http://schemas.microsoft.com/office/drawing/2014/main" id="{C0C8BA9F-ECFA-495D-8A98-1FB9B3476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507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9E5FF3-46CD-4482-872F-47E2A5D901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49975" y="2162938"/>
            <a:ext cx="4713288" cy="4699745"/>
          </a:xfrm>
          <a:custGeom>
            <a:avLst/>
            <a:gdLst>
              <a:gd name="connsiteX0" fmla="*/ 0 w 4713288"/>
              <a:gd name="connsiteY0" fmla="*/ 0 h 4699745"/>
              <a:gd name="connsiteX1" fmla="*/ 4713288 w 4713288"/>
              <a:gd name="connsiteY1" fmla="*/ 4699745 h 4699745"/>
              <a:gd name="connsiteX2" fmla="*/ 4641851 w 4713288"/>
              <a:gd name="connsiteY2" fmla="*/ 4699745 h 4699745"/>
              <a:gd name="connsiteX3" fmla="*/ 0 w 4713288"/>
              <a:gd name="connsiteY3" fmla="*/ 4699745 h 4699745"/>
              <a:gd name="connsiteX4" fmla="*/ 0 w 4713288"/>
              <a:gd name="connsiteY4" fmla="*/ 70685 h 469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3288" h="4699745">
                <a:moveTo>
                  <a:pt x="0" y="0"/>
                </a:moveTo>
                <a:lnTo>
                  <a:pt x="4713288" y="4699745"/>
                </a:lnTo>
                <a:lnTo>
                  <a:pt x="4641851" y="4699745"/>
                </a:lnTo>
                <a:lnTo>
                  <a:pt x="0" y="4699745"/>
                </a:lnTo>
                <a:lnTo>
                  <a:pt x="0" y="706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F18A4A-244A-44BF-87EF-373A6DBB53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68263" y="1589"/>
            <a:ext cx="9540875" cy="6856412"/>
          </a:xfrm>
          <a:custGeom>
            <a:avLst/>
            <a:gdLst>
              <a:gd name="connsiteX0" fmla="*/ 0 w 9540875"/>
              <a:gd name="connsiteY0" fmla="*/ 0 h 6856412"/>
              <a:gd name="connsiteX1" fmla="*/ 2598738 w 9540875"/>
              <a:gd name="connsiteY1" fmla="*/ 0 h 6856412"/>
              <a:gd name="connsiteX2" fmla="*/ 2668588 w 9540875"/>
              <a:gd name="connsiteY2" fmla="*/ 0 h 6856412"/>
              <a:gd name="connsiteX3" fmla="*/ 9540875 w 9540875"/>
              <a:gd name="connsiteY3" fmla="*/ 6856412 h 6856412"/>
              <a:gd name="connsiteX4" fmla="*/ 9471025 w 9540875"/>
              <a:gd name="connsiteY4" fmla="*/ 6856412 h 6856412"/>
              <a:gd name="connsiteX5" fmla="*/ 4713288 w 9540875"/>
              <a:gd name="connsiteY5" fmla="*/ 6856412 h 6856412"/>
              <a:gd name="connsiteX6" fmla="*/ 0 w 9540875"/>
              <a:gd name="connsiteY6" fmla="*/ 2156668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40875" h="6856412">
                <a:moveTo>
                  <a:pt x="0" y="0"/>
                </a:moveTo>
                <a:lnTo>
                  <a:pt x="2598738" y="0"/>
                </a:lnTo>
                <a:lnTo>
                  <a:pt x="2668588" y="0"/>
                </a:lnTo>
                <a:lnTo>
                  <a:pt x="9540875" y="6856412"/>
                </a:lnTo>
                <a:lnTo>
                  <a:pt x="9471025" y="6856412"/>
                </a:lnTo>
                <a:lnTo>
                  <a:pt x="4713288" y="6856412"/>
                </a:lnTo>
                <a:lnTo>
                  <a:pt x="0" y="21566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9801A5-3FC5-4930-9B7D-898ED0A9C3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63749" y="-16699"/>
            <a:ext cx="9659938" cy="6892988"/>
          </a:xfrm>
          <a:custGeom>
            <a:avLst/>
            <a:gdLst>
              <a:gd name="connsiteX0" fmla="*/ 0 w 9659938"/>
              <a:gd name="connsiteY0" fmla="*/ 0 h 6892988"/>
              <a:gd name="connsiteX1" fmla="*/ 4759325 w 9659938"/>
              <a:gd name="connsiteY1" fmla="*/ 0 h 6892988"/>
              <a:gd name="connsiteX2" fmla="*/ 9659938 w 9659938"/>
              <a:gd name="connsiteY2" fmla="*/ 4915893 h 6892988"/>
              <a:gd name="connsiteX3" fmla="*/ 9659938 w 9659938"/>
              <a:gd name="connsiteY3" fmla="*/ 6892988 h 6892988"/>
              <a:gd name="connsiteX4" fmla="*/ 6872288 w 9659938"/>
              <a:gd name="connsiteY4" fmla="*/ 6892988 h 689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9938" h="6892988">
                <a:moveTo>
                  <a:pt x="0" y="0"/>
                </a:moveTo>
                <a:lnTo>
                  <a:pt x="4759325" y="0"/>
                </a:lnTo>
                <a:lnTo>
                  <a:pt x="9659938" y="4915893"/>
                </a:lnTo>
                <a:lnTo>
                  <a:pt x="9659938" y="6892988"/>
                </a:lnTo>
                <a:lnTo>
                  <a:pt x="6872288" y="68929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68E7BD9-62EB-445C-8713-D02F45E1A3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4787" y="-16699"/>
            <a:ext cx="4900613" cy="4944672"/>
          </a:xfrm>
          <a:custGeom>
            <a:avLst/>
            <a:gdLst>
              <a:gd name="connsiteX0" fmla="*/ 0 w 4900613"/>
              <a:gd name="connsiteY0" fmla="*/ 0 h 4944672"/>
              <a:gd name="connsiteX1" fmla="*/ 69850 w 4900613"/>
              <a:gd name="connsiteY1" fmla="*/ 0 h 4944672"/>
              <a:gd name="connsiteX2" fmla="*/ 4897438 w 4900613"/>
              <a:gd name="connsiteY2" fmla="*/ 0 h 4944672"/>
              <a:gd name="connsiteX3" fmla="*/ 4900613 w 4900613"/>
              <a:gd name="connsiteY3" fmla="*/ 3177 h 4944672"/>
              <a:gd name="connsiteX4" fmla="*/ 4900613 w 4900613"/>
              <a:gd name="connsiteY4" fmla="*/ 4874783 h 4944672"/>
              <a:gd name="connsiteX5" fmla="*/ 4900613 w 4900613"/>
              <a:gd name="connsiteY5" fmla="*/ 4944672 h 494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0613" h="4944672">
                <a:moveTo>
                  <a:pt x="0" y="0"/>
                </a:moveTo>
                <a:lnTo>
                  <a:pt x="69850" y="0"/>
                </a:lnTo>
                <a:lnTo>
                  <a:pt x="4897438" y="0"/>
                </a:lnTo>
                <a:lnTo>
                  <a:pt x="4900613" y="3177"/>
                </a:lnTo>
                <a:lnTo>
                  <a:pt x="4900613" y="4874783"/>
                </a:lnTo>
                <a:lnTo>
                  <a:pt x="4900613" y="49446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5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35ABBFA7-105B-4894-9268-146063BA0F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0559" y="1726060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E1838652-8287-4425-B8B4-53F1A60ECA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41464" y="172605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9B25C9E5-2F19-4660-B75C-6F6D0C8ECC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6372" y="402636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4CEE29BF-FA9D-4A80-BB0D-A36629F5DF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0558" y="4026369"/>
            <a:ext cx="1702939" cy="170293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86A052-C3E7-4479-BDF9-0ED3100CAF46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02C01EA-2458-49DF-9E39-02DBCB4EF2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2FE5813A-6958-4AFD-BDF7-DE1D11171B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209BF9-EBE3-47C7-97A2-5A023C32E114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6BE5E9-7562-458D-AB22-E885ABF4F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AD2C190-1E85-4FAE-901E-091E0593E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F24C5CA-E1F9-4740-86F2-C2AB541F6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5C17A66-4BAB-4CE5-BC3B-49C2AFA3E6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48055B-FD2A-4391-ADFF-7392942EC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E093FA9-19DA-4C45-85E0-1DC5F6F4E720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164909-17F8-43DB-8139-2B5B40F494B7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91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95D023E-8BEE-4DBF-AD9A-FCDCAE7EBF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9709" y="1908354"/>
            <a:ext cx="3541499" cy="4311338"/>
          </a:xfrm>
          <a:custGeom>
            <a:avLst/>
            <a:gdLst>
              <a:gd name="connsiteX0" fmla="*/ 2712747 w 3541499"/>
              <a:gd name="connsiteY0" fmla="*/ 0 h 4311338"/>
              <a:gd name="connsiteX1" fmla="*/ 2937471 w 3541499"/>
              <a:gd name="connsiteY1" fmla="*/ 32295 h 4311338"/>
              <a:gd name="connsiteX2" fmla="*/ 3097989 w 3541499"/>
              <a:gd name="connsiteY2" fmla="*/ 96884 h 4311338"/>
              <a:gd name="connsiteX3" fmla="*/ 3435076 w 3541499"/>
              <a:gd name="connsiteY3" fmla="*/ 427904 h 4311338"/>
              <a:gd name="connsiteX4" fmla="*/ 3539412 w 3541499"/>
              <a:gd name="connsiteY4" fmla="*/ 742777 h 4311338"/>
              <a:gd name="connsiteX5" fmla="*/ 3507309 w 3541499"/>
              <a:gd name="connsiteY5" fmla="*/ 1089945 h 4311338"/>
              <a:gd name="connsiteX6" fmla="*/ 3338765 w 3541499"/>
              <a:gd name="connsiteY6" fmla="*/ 1404818 h 4311338"/>
              <a:gd name="connsiteX7" fmla="*/ 3210351 w 3541499"/>
              <a:gd name="connsiteY7" fmla="*/ 1517850 h 4311338"/>
              <a:gd name="connsiteX8" fmla="*/ 3073911 w 3541499"/>
              <a:gd name="connsiteY8" fmla="*/ 1574365 h 4311338"/>
              <a:gd name="connsiteX9" fmla="*/ 2937471 w 3541499"/>
              <a:gd name="connsiteY9" fmla="*/ 1598586 h 4311338"/>
              <a:gd name="connsiteX10" fmla="*/ 2833135 w 3541499"/>
              <a:gd name="connsiteY10" fmla="*/ 1598586 h 4311338"/>
              <a:gd name="connsiteX11" fmla="*/ 2696695 w 3541499"/>
              <a:gd name="connsiteY11" fmla="*/ 1582439 h 4311338"/>
              <a:gd name="connsiteX12" fmla="*/ 2520126 w 3541499"/>
              <a:gd name="connsiteY12" fmla="*/ 1550144 h 4311338"/>
              <a:gd name="connsiteX13" fmla="*/ 2359608 w 3541499"/>
              <a:gd name="connsiteY13" fmla="*/ 1485555 h 4311338"/>
              <a:gd name="connsiteX14" fmla="*/ 2287375 w 3541499"/>
              <a:gd name="connsiteY14" fmla="*/ 1388671 h 4311338"/>
              <a:gd name="connsiteX15" fmla="*/ 2303427 w 3541499"/>
              <a:gd name="connsiteY15" fmla="*/ 1324082 h 4311338"/>
              <a:gd name="connsiteX16" fmla="*/ 2343556 w 3541499"/>
              <a:gd name="connsiteY16" fmla="*/ 1243345 h 4311338"/>
              <a:gd name="connsiteX17" fmla="*/ 2399738 w 3541499"/>
              <a:gd name="connsiteY17" fmla="*/ 1162608 h 4311338"/>
              <a:gd name="connsiteX18" fmla="*/ 2439867 w 3541499"/>
              <a:gd name="connsiteY18" fmla="*/ 1073798 h 4311338"/>
              <a:gd name="connsiteX19" fmla="*/ 2407763 w 3541499"/>
              <a:gd name="connsiteY19" fmla="*/ 1009208 h 4311338"/>
              <a:gd name="connsiteX20" fmla="*/ 2311453 w 3541499"/>
              <a:gd name="connsiteY20" fmla="*/ 1009208 h 4311338"/>
              <a:gd name="connsiteX21" fmla="*/ 2183039 w 3541499"/>
              <a:gd name="connsiteY21" fmla="*/ 1065724 h 4311338"/>
              <a:gd name="connsiteX22" fmla="*/ 1998444 w 3541499"/>
              <a:gd name="connsiteY22" fmla="*/ 1170682 h 4311338"/>
              <a:gd name="connsiteX23" fmla="*/ 1829900 w 3541499"/>
              <a:gd name="connsiteY23" fmla="*/ 1291787 h 4311338"/>
              <a:gd name="connsiteX24" fmla="*/ 1765693 w 3541499"/>
              <a:gd name="connsiteY24" fmla="*/ 1396745 h 4311338"/>
              <a:gd name="connsiteX25" fmla="*/ 1837926 w 3541499"/>
              <a:gd name="connsiteY25" fmla="*/ 1533997 h 4311338"/>
              <a:gd name="connsiteX26" fmla="*/ 2014496 w 3541499"/>
              <a:gd name="connsiteY26" fmla="*/ 1687397 h 4311338"/>
              <a:gd name="connsiteX27" fmla="*/ 2239220 w 3541499"/>
              <a:gd name="connsiteY27" fmla="*/ 1873091 h 4311338"/>
              <a:gd name="connsiteX28" fmla="*/ 2463945 w 3541499"/>
              <a:gd name="connsiteY28" fmla="*/ 2099153 h 4311338"/>
              <a:gd name="connsiteX29" fmla="*/ 2648540 w 3541499"/>
              <a:gd name="connsiteY29" fmla="*/ 2381732 h 4311338"/>
              <a:gd name="connsiteX30" fmla="*/ 2728799 w 3541499"/>
              <a:gd name="connsiteY30" fmla="*/ 2728899 h 4311338"/>
              <a:gd name="connsiteX31" fmla="*/ 2640514 w 3541499"/>
              <a:gd name="connsiteY31" fmla="*/ 3269835 h 4311338"/>
              <a:gd name="connsiteX32" fmla="*/ 2359608 w 3541499"/>
              <a:gd name="connsiteY32" fmla="*/ 3697739 h 4311338"/>
              <a:gd name="connsiteX33" fmla="*/ 1926211 w 3541499"/>
              <a:gd name="connsiteY33" fmla="*/ 4012612 h 4311338"/>
              <a:gd name="connsiteX34" fmla="*/ 1404529 w 3541499"/>
              <a:gd name="connsiteY34" fmla="*/ 4230602 h 4311338"/>
              <a:gd name="connsiteX35" fmla="*/ 1123623 w 3541499"/>
              <a:gd name="connsiteY35" fmla="*/ 4287117 h 4311338"/>
              <a:gd name="connsiteX36" fmla="*/ 858769 w 3541499"/>
              <a:gd name="connsiteY36" fmla="*/ 4311338 h 4311338"/>
              <a:gd name="connsiteX37" fmla="*/ 561812 w 3541499"/>
              <a:gd name="connsiteY37" fmla="*/ 4198307 h 4311338"/>
              <a:gd name="connsiteX38" fmla="*/ 288932 w 3541499"/>
              <a:gd name="connsiteY38" fmla="*/ 3931876 h 4311338"/>
              <a:gd name="connsiteX39" fmla="*/ 80259 w 3541499"/>
              <a:gd name="connsiteY39" fmla="*/ 3633150 h 4311338"/>
              <a:gd name="connsiteX40" fmla="*/ 0 w 3541499"/>
              <a:gd name="connsiteY40" fmla="*/ 3399014 h 4311338"/>
              <a:gd name="connsiteX41" fmla="*/ 88285 w 3541499"/>
              <a:gd name="connsiteY41" fmla="*/ 3172951 h 4311338"/>
              <a:gd name="connsiteX42" fmla="*/ 288932 w 3541499"/>
              <a:gd name="connsiteY42" fmla="*/ 2987257 h 4311338"/>
              <a:gd name="connsiteX43" fmla="*/ 521682 w 3541499"/>
              <a:gd name="connsiteY43" fmla="*/ 2866152 h 4311338"/>
              <a:gd name="connsiteX44" fmla="*/ 698252 w 3541499"/>
              <a:gd name="connsiteY44" fmla="*/ 2825783 h 4311338"/>
              <a:gd name="connsiteX45" fmla="*/ 882847 w 3541499"/>
              <a:gd name="connsiteY45" fmla="*/ 2898446 h 4311338"/>
              <a:gd name="connsiteX46" fmla="*/ 971131 w 3541499"/>
              <a:gd name="connsiteY46" fmla="*/ 3051846 h 4311338"/>
              <a:gd name="connsiteX47" fmla="*/ 1035338 w 3541499"/>
              <a:gd name="connsiteY47" fmla="*/ 3197172 h 4311338"/>
              <a:gd name="connsiteX48" fmla="*/ 1147701 w 3541499"/>
              <a:gd name="connsiteY48" fmla="*/ 3269835 h 4311338"/>
              <a:gd name="connsiteX49" fmla="*/ 1308218 w 3541499"/>
              <a:gd name="connsiteY49" fmla="*/ 3245614 h 4311338"/>
              <a:gd name="connsiteX50" fmla="*/ 1476762 w 3541499"/>
              <a:gd name="connsiteY50" fmla="*/ 3181025 h 4311338"/>
              <a:gd name="connsiteX51" fmla="*/ 1597150 w 3541499"/>
              <a:gd name="connsiteY51" fmla="*/ 3067993 h 4311338"/>
              <a:gd name="connsiteX52" fmla="*/ 1645305 w 3541499"/>
              <a:gd name="connsiteY52" fmla="*/ 2914594 h 4311338"/>
              <a:gd name="connsiteX53" fmla="*/ 1581098 w 3541499"/>
              <a:gd name="connsiteY53" fmla="*/ 2769268 h 4311338"/>
              <a:gd name="connsiteX54" fmla="*/ 1420581 w 3541499"/>
              <a:gd name="connsiteY54" fmla="*/ 2607794 h 4311338"/>
              <a:gd name="connsiteX55" fmla="*/ 1211908 w 3541499"/>
              <a:gd name="connsiteY55" fmla="*/ 2422100 h 4311338"/>
              <a:gd name="connsiteX56" fmla="*/ 1003235 w 3541499"/>
              <a:gd name="connsiteY56" fmla="*/ 2204111 h 4311338"/>
              <a:gd name="connsiteX57" fmla="*/ 842717 w 3541499"/>
              <a:gd name="connsiteY57" fmla="*/ 1937680 h 4311338"/>
              <a:gd name="connsiteX58" fmla="*/ 770484 w 3541499"/>
              <a:gd name="connsiteY58" fmla="*/ 1614734 h 4311338"/>
              <a:gd name="connsiteX59" fmla="*/ 802588 w 3541499"/>
              <a:gd name="connsiteY59" fmla="*/ 1291787 h 4311338"/>
              <a:gd name="connsiteX60" fmla="*/ 1059416 w 3541499"/>
              <a:gd name="connsiteY60" fmla="*/ 750851 h 4311338"/>
              <a:gd name="connsiteX61" fmla="*/ 1565046 w 3541499"/>
              <a:gd name="connsiteY61" fmla="*/ 347168 h 4311338"/>
              <a:gd name="connsiteX62" fmla="*/ 2158961 w 3541499"/>
              <a:gd name="connsiteY62" fmla="*/ 96884 h 4311338"/>
              <a:gd name="connsiteX63" fmla="*/ 2712747 w 3541499"/>
              <a:gd name="connsiteY63" fmla="*/ 0 h 43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541499" h="4311338">
                <a:moveTo>
                  <a:pt x="2712747" y="0"/>
                </a:moveTo>
                <a:cubicBezTo>
                  <a:pt x="2801031" y="0"/>
                  <a:pt x="2873264" y="16148"/>
                  <a:pt x="2937471" y="32295"/>
                </a:cubicBezTo>
                <a:cubicBezTo>
                  <a:pt x="3009704" y="48442"/>
                  <a:pt x="3057860" y="72663"/>
                  <a:pt x="3097989" y="96884"/>
                </a:cubicBezTo>
                <a:cubicBezTo>
                  <a:pt x="3258507" y="193768"/>
                  <a:pt x="3370869" y="306799"/>
                  <a:pt x="3435076" y="427904"/>
                </a:cubicBezTo>
                <a:cubicBezTo>
                  <a:pt x="3499283" y="549009"/>
                  <a:pt x="3539412" y="653967"/>
                  <a:pt x="3539412" y="742777"/>
                </a:cubicBezTo>
                <a:cubicBezTo>
                  <a:pt x="3547438" y="871956"/>
                  <a:pt x="3531386" y="984987"/>
                  <a:pt x="3507309" y="1089945"/>
                </a:cubicBezTo>
                <a:cubicBezTo>
                  <a:pt x="3475205" y="1186829"/>
                  <a:pt x="3427050" y="1291787"/>
                  <a:pt x="3338765" y="1404818"/>
                </a:cubicBezTo>
                <a:cubicBezTo>
                  <a:pt x="3306662" y="1453260"/>
                  <a:pt x="3258507" y="1493629"/>
                  <a:pt x="3210351" y="1517850"/>
                </a:cubicBezTo>
                <a:cubicBezTo>
                  <a:pt x="3170222" y="1550144"/>
                  <a:pt x="3122067" y="1566292"/>
                  <a:pt x="3073911" y="1574365"/>
                </a:cubicBezTo>
                <a:cubicBezTo>
                  <a:pt x="3025756" y="1582439"/>
                  <a:pt x="2977601" y="1590513"/>
                  <a:pt x="2937471" y="1598586"/>
                </a:cubicBezTo>
                <a:cubicBezTo>
                  <a:pt x="2897342" y="1598586"/>
                  <a:pt x="2857213" y="1598586"/>
                  <a:pt x="2833135" y="1598586"/>
                </a:cubicBezTo>
                <a:cubicBezTo>
                  <a:pt x="2801031" y="1598586"/>
                  <a:pt x="2760902" y="1590513"/>
                  <a:pt x="2696695" y="1582439"/>
                </a:cubicBezTo>
                <a:cubicBezTo>
                  <a:pt x="2640514" y="1574365"/>
                  <a:pt x="2576307" y="1566292"/>
                  <a:pt x="2520126" y="1550144"/>
                </a:cubicBezTo>
                <a:cubicBezTo>
                  <a:pt x="2463945" y="1533997"/>
                  <a:pt x="2407763" y="1509776"/>
                  <a:pt x="2359608" y="1485555"/>
                </a:cubicBezTo>
                <a:cubicBezTo>
                  <a:pt x="2311453" y="1453260"/>
                  <a:pt x="2287375" y="1420966"/>
                  <a:pt x="2287375" y="1388671"/>
                </a:cubicBezTo>
                <a:cubicBezTo>
                  <a:pt x="2287375" y="1364450"/>
                  <a:pt x="2295401" y="1348303"/>
                  <a:pt x="2303427" y="1324082"/>
                </a:cubicBezTo>
                <a:cubicBezTo>
                  <a:pt x="2319479" y="1299861"/>
                  <a:pt x="2327505" y="1275640"/>
                  <a:pt x="2343556" y="1243345"/>
                </a:cubicBezTo>
                <a:cubicBezTo>
                  <a:pt x="2367634" y="1219124"/>
                  <a:pt x="2383686" y="1186829"/>
                  <a:pt x="2399738" y="1162608"/>
                </a:cubicBezTo>
                <a:cubicBezTo>
                  <a:pt x="2415789" y="1130314"/>
                  <a:pt x="2431841" y="1098019"/>
                  <a:pt x="2439867" y="1073798"/>
                </a:cubicBezTo>
                <a:cubicBezTo>
                  <a:pt x="2447893" y="1041503"/>
                  <a:pt x="2439867" y="1017282"/>
                  <a:pt x="2407763" y="1009208"/>
                </a:cubicBezTo>
                <a:cubicBezTo>
                  <a:pt x="2375660" y="993061"/>
                  <a:pt x="2343556" y="1001135"/>
                  <a:pt x="2311453" y="1009208"/>
                </a:cubicBezTo>
                <a:cubicBezTo>
                  <a:pt x="2279349" y="1017282"/>
                  <a:pt x="2239220" y="1041503"/>
                  <a:pt x="2183039" y="1065724"/>
                </a:cubicBezTo>
                <a:cubicBezTo>
                  <a:pt x="2118832" y="1098019"/>
                  <a:pt x="2062651" y="1130314"/>
                  <a:pt x="1998444" y="1170682"/>
                </a:cubicBezTo>
                <a:cubicBezTo>
                  <a:pt x="1934237" y="1211050"/>
                  <a:pt x="1878056" y="1251419"/>
                  <a:pt x="1829900" y="1291787"/>
                </a:cubicBezTo>
                <a:cubicBezTo>
                  <a:pt x="1789771" y="1332155"/>
                  <a:pt x="1765693" y="1364450"/>
                  <a:pt x="1765693" y="1396745"/>
                </a:cubicBezTo>
                <a:cubicBezTo>
                  <a:pt x="1765693" y="1445187"/>
                  <a:pt x="1789771" y="1493629"/>
                  <a:pt x="1837926" y="1533997"/>
                </a:cubicBezTo>
                <a:cubicBezTo>
                  <a:pt x="1886081" y="1582439"/>
                  <a:pt x="1942263" y="1630881"/>
                  <a:pt x="2014496" y="1687397"/>
                </a:cubicBezTo>
                <a:cubicBezTo>
                  <a:pt x="2078703" y="1743912"/>
                  <a:pt x="2158961" y="1808502"/>
                  <a:pt x="2239220" y="1873091"/>
                </a:cubicBezTo>
                <a:cubicBezTo>
                  <a:pt x="2319479" y="1937680"/>
                  <a:pt x="2391712" y="2018417"/>
                  <a:pt x="2463945" y="2099153"/>
                </a:cubicBezTo>
                <a:cubicBezTo>
                  <a:pt x="2536178" y="2179890"/>
                  <a:pt x="2592359" y="2276774"/>
                  <a:pt x="2648540" y="2381732"/>
                </a:cubicBezTo>
                <a:cubicBezTo>
                  <a:pt x="2696695" y="2486689"/>
                  <a:pt x="2720773" y="2599721"/>
                  <a:pt x="2728799" y="2728899"/>
                </a:cubicBezTo>
                <a:cubicBezTo>
                  <a:pt x="2736824" y="2930741"/>
                  <a:pt x="2704721" y="3108362"/>
                  <a:pt x="2640514" y="3269835"/>
                </a:cubicBezTo>
                <a:cubicBezTo>
                  <a:pt x="2576307" y="3431308"/>
                  <a:pt x="2479996" y="3568561"/>
                  <a:pt x="2359608" y="3697739"/>
                </a:cubicBezTo>
                <a:cubicBezTo>
                  <a:pt x="2231194" y="3818844"/>
                  <a:pt x="2094754" y="3923802"/>
                  <a:pt x="1926211" y="4012612"/>
                </a:cubicBezTo>
                <a:cubicBezTo>
                  <a:pt x="1757667" y="4101423"/>
                  <a:pt x="1589124" y="4174086"/>
                  <a:pt x="1404529" y="4230602"/>
                </a:cubicBezTo>
                <a:cubicBezTo>
                  <a:pt x="1324270" y="4254823"/>
                  <a:pt x="1227959" y="4270970"/>
                  <a:pt x="1123623" y="4287117"/>
                </a:cubicBezTo>
                <a:cubicBezTo>
                  <a:pt x="1019287" y="4303265"/>
                  <a:pt x="931002" y="4311338"/>
                  <a:pt x="858769" y="4311338"/>
                </a:cubicBezTo>
                <a:cubicBezTo>
                  <a:pt x="762459" y="4311338"/>
                  <a:pt x="666148" y="4270970"/>
                  <a:pt x="561812" y="4198307"/>
                </a:cubicBezTo>
                <a:cubicBezTo>
                  <a:pt x="465501" y="4125644"/>
                  <a:pt x="369191" y="4036833"/>
                  <a:pt x="288932" y="3931876"/>
                </a:cubicBezTo>
                <a:cubicBezTo>
                  <a:pt x="208673" y="3834992"/>
                  <a:pt x="136440" y="3730034"/>
                  <a:pt x="80259" y="3633150"/>
                </a:cubicBezTo>
                <a:cubicBezTo>
                  <a:pt x="32104" y="3528192"/>
                  <a:pt x="0" y="3455529"/>
                  <a:pt x="0" y="3399014"/>
                </a:cubicBezTo>
                <a:cubicBezTo>
                  <a:pt x="0" y="3318277"/>
                  <a:pt x="32104" y="3245614"/>
                  <a:pt x="88285" y="3172951"/>
                </a:cubicBezTo>
                <a:cubicBezTo>
                  <a:pt x="144466" y="3100288"/>
                  <a:pt x="216699" y="3035699"/>
                  <a:pt x="288932" y="2987257"/>
                </a:cubicBezTo>
                <a:cubicBezTo>
                  <a:pt x="369191" y="2938815"/>
                  <a:pt x="449449" y="2898446"/>
                  <a:pt x="521682" y="2866152"/>
                </a:cubicBezTo>
                <a:cubicBezTo>
                  <a:pt x="601941" y="2841931"/>
                  <a:pt x="658122" y="2825783"/>
                  <a:pt x="698252" y="2825783"/>
                </a:cubicBezTo>
                <a:cubicBezTo>
                  <a:pt x="778510" y="2825783"/>
                  <a:pt x="842717" y="2850004"/>
                  <a:pt x="882847" y="2898446"/>
                </a:cubicBezTo>
                <a:cubicBezTo>
                  <a:pt x="922976" y="2946888"/>
                  <a:pt x="955080" y="2995330"/>
                  <a:pt x="971131" y="3051846"/>
                </a:cubicBezTo>
                <a:cubicBezTo>
                  <a:pt x="995209" y="3100288"/>
                  <a:pt x="1019287" y="3148730"/>
                  <a:pt x="1035338" y="3197172"/>
                </a:cubicBezTo>
                <a:cubicBezTo>
                  <a:pt x="1059416" y="3245614"/>
                  <a:pt x="1091519" y="3269835"/>
                  <a:pt x="1147701" y="3269835"/>
                </a:cubicBezTo>
                <a:cubicBezTo>
                  <a:pt x="1195856" y="3269835"/>
                  <a:pt x="1244011" y="3261761"/>
                  <a:pt x="1308218" y="3245614"/>
                </a:cubicBezTo>
                <a:cubicBezTo>
                  <a:pt x="1364399" y="3229467"/>
                  <a:pt x="1420581" y="3213319"/>
                  <a:pt x="1476762" y="3181025"/>
                </a:cubicBezTo>
                <a:cubicBezTo>
                  <a:pt x="1524917" y="3148730"/>
                  <a:pt x="1565046" y="3116435"/>
                  <a:pt x="1597150" y="3067993"/>
                </a:cubicBezTo>
                <a:cubicBezTo>
                  <a:pt x="1629253" y="3019551"/>
                  <a:pt x="1645305" y="2971109"/>
                  <a:pt x="1645305" y="2914594"/>
                </a:cubicBezTo>
                <a:cubicBezTo>
                  <a:pt x="1645305" y="2866152"/>
                  <a:pt x="1629253" y="2817710"/>
                  <a:pt x="1581098" y="2769268"/>
                </a:cubicBezTo>
                <a:cubicBezTo>
                  <a:pt x="1540969" y="2712752"/>
                  <a:pt x="1484788" y="2664310"/>
                  <a:pt x="1420581" y="2607794"/>
                </a:cubicBezTo>
                <a:cubicBezTo>
                  <a:pt x="1356374" y="2551279"/>
                  <a:pt x="1292166" y="2486689"/>
                  <a:pt x="1211908" y="2422100"/>
                </a:cubicBezTo>
                <a:cubicBezTo>
                  <a:pt x="1139675" y="2357511"/>
                  <a:pt x="1067442" y="2284848"/>
                  <a:pt x="1003235" y="2204111"/>
                </a:cubicBezTo>
                <a:cubicBezTo>
                  <a:pt x="939028" y="2123374"/>
                  <a:pt x="882847" y="2034564"/>
                  <a:pt x="842717" y="1937680"/>
                </a:cubicBezTo>
                <a:cubicBezTo>
                  <a:pt x="794562" y="1840796"/>
                  <a:pt x="770484" y="1727765"/>
                  <a:pt x="770484" y="1614734"/>
                </a:cubicBezTo>
                <a:cubicBezTo>
                  <a:pt x="770484" y="1501702"/>
                  <a:pt x="778510" y="1396745"/>
                  <a:pt x="802588" y="1291787"/>
                </a:cubicBezTo>
                <a:cubicBezTo>
                  <a:pt x="826666" y="1089945"/>
                  <a:pt x="914950" y="912324"/>
                  <a:pt x="1059416" y="750851"/>
                </a:cubicBezTo>
                <a:cubicBezTo>
                  <a:pt x="1203882" y="589378"/>
                  <a:pt x="1372425" y="460199"/>
                  <a:pt x="1565046" y="347168"/>
                </a:cubicBezTo>
                <a:cubicBezTo>
                  <a:pt x="1757667" y="242210"/>
                  <a:pt x="1958314" y="153400"/>
                  <a:pt x="2158961" y="96884"/>
                </a:cubicBezTo>
                <a:cubicBezTo>
                  <a:pt x="2367634" y="32295"/>
                  <a:pt x="2552229" y="0"/>
                  <a:pt x="2712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834062-DBF3-4A48-A63F-420F3BE68D1F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33A6146-93C2-4210-A41D-9A0889CD3B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507AED71-B48E-458A-9AD2-F9370A37CC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9D4190-A4F3-42F1-81ED-7DDBAE4E87B2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AD824A05-7C3C-4B09-94DC-C1DAD9225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DE91125-6718-4417-BEF6-1B59491F5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8EFB0AD-2DE4-4DCA-972C-013CBFCD9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7CFD336F-636F-47ED-98AE-ACAE1D6D8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69E7962E-5F59-4E63-8DAA-619E65B2E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0398255-204C-4745-AC1E-BB0ACC6187C3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4C1B21-507A-4AA7-8D32-B7086ED820B0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AE3C4D-CE4D-43A3-A783-518633460A9D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643DE121-7656-4B90-8F7A-BB9035DF70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1E6D16B8-AC6A-4E1E-AAC3-7D5A2C046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889061B-8AF6-4039-9EBD-18158F0D80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3345" y="1852554"/>
            <a:ext cx="4276728" cy="4122582"/>
          </a:xfrm>
          <a:custGeom>
            <a:avLst/>
            <a:gdLst>
              <a:gd name="connsiteX0" fmla="*/ 666200 w 3354580"/>
              <a:gd name="connsiteY0" fmla="*/ 0 h 3233672"/>
              <a:gd name="connsiteX1" fmla="*/ 807693 w 3354580"/>
              <a:gd name="connsiteY1" fmla="*/ 29776 h 3233672"/>
              <a:gd name="connsiteX2" fmla="*/ 966874 w 3354580"/>
              <a:gd name="connsiteY2" fmla="*/ 113149 h 3233672"/>
              <a:gd name="connsiteX3" fmla="*/ 1090681 w 3354580"/>
              <a:gd name="connsiteY3" fmla="*/ 220342 h 3233672"/>
              <a:gd name="connsiteX4" fmla="*/ 1114263 w 3354580"/>
              <a:gd name="connsiteY4" fmla="*/ 339446 h 3233672"/>
              <a:gd name="connsiteX5" fmla="*/ 996352 w 3354580"/>
              <a:gd name="connsiteY5" fmla="*/ 714624 h 3233672"/>
              <a:gd name="connsiteX6" fmla="*/ 890231 w 3354580"/>
              <a:gd name="connsiteY6" fmla="*/ 1119577 h 3233672"/>
              <a:gd name="connsiteX7" fmla="*/ 807693 w 3354580"/>
              <a:gd name="connsiteY7" fmla="*/ 1500710 h 3233672"/>
              <a:gd name="connsiteX8" fmla="*/ 766424 w 3354580"/>
              <a:gd name="connsiteY8" fmla="*/ 1792515 h 3233672"/>
              <a:gd name="connsiteX9" fmla="*/ 784111 w 3354580"/>
              <a:gd name="connsiteY9" fmla="*/ 1858022 h 3233672"/>
              <a:gd name="connsiteX10" fmla="*/ 878440 w 3354580"/>
              <a:gd name="connsiteY10" fmla="*/ 1750828 h 3233672"/>
              <a:gd name="connsiteX11" fmla="*/ 955083 w 3354580"/>
              <a:gd name="connsiteY11" fmla="*/ 1613859 h 3233672"/>
              <a:gd name="connsiteX12" fmla="*/ 1072994 w 3354580"/>
              <a:gd name="connsiteY12" fmla="*/ 1387561 h 3233672"/>
              <a:gd name="connsiteX13" fmla="*/ 1202697 w 3354580"/>
              <a:gd name="connsiteY13" fmla="*/ 1107667 h 3233672"/>
              <a:gd name="connsiteX14" fmla="*/ 1332399 w 3354580"/>
              <a:gd name="connsiteY14" fmla="*/ 821817 h 3233672"/>
              <a:gd name="connsiteX15" fmla="*/ 1444415 w 3354580"/>
              <a:gd name="connsiteY15" fmla="*/ 571699 h 3233672"/>
              <a:gd name="connsiteX16" fmla="*/ 1503371 w 3354580"/>
              <a:gd name="connsiteY16" fmla="*/ 398998 h 3233672"/>
              <a:gd name="connsiteX17" fmla="*/ 1515162 w 3354580"/>
              <a:gd name="connsiteY17" fmla="*/ 333491 h 3233672"/>
              <a:gd name="connsiteX18" fmla="*/ 1550535 w 3354580"/>
              <a:gd name="connsiteY18" fmla="*/ 232253 h 3233672"/>
              <a:gd name="connsiteX19" fmla="*/ 1597700 w 3354580"/>
              <a:gd name="connsiteY19" fmla="*/ 131014 h 3233672"/>
              <a:gd name="connsiteX20" fmla="*/ 1662551 w 3354580"/>
              <a:gd name="connsiteY20" fmla="*/ 83373 h 3233672"/>
              <a:gd name="connsiteX21" fmla="*/ 1786358 w 3354580"/>
              <a:gd name="connsiteY21" fmla="*/ 125059 h 3233672"/>
              <a:gd name="connsiteX22" fmla="*/ 1957330 w 3354580"/>
              <a:gd name="connsiteY22" fmla="*/ 220342 h 3233672"/>
              <a:gd name="connsiteX23" fmla="*/ 2104719 w 3354580"/>
              <a:gd name="connsiteY23" fmla="*/ 339446 h 3233672"/>
              <a:gd name="connsiteX24" fmla="*/ 2163675 w 3354580"/>
              <a:gd name="connsiteY24" fmla="*/ 458550 h 3233672"/>
              <a:gd name="connsiteX25" fmla="*/ 2128301 w 3354580"/>
              <a:gd name="connsiteY25" fmla="*/ 732489 h 3233672"/>
              <a:gd name="connsiteX26" fmla="*/ 2075241 w 3354580"/>
              <a:gd name="connsiteY26" fmla="*/ 1000473 h 3233672"/>
              <a:gd name="connsiteX27" fmla="*/ 2028077 w 3354580"/>
              <a:gd name="connsiteY27" fmla="*/ 1280368 h 3233672"/>
              <a:gd name="connsiteX28" fmla="*/ 1998599 w 3354580"/>
              <a:gd name="connsiteY28" fmla="*/ 1500710 h 3233672"/>
              <a:gd name="connsiteX29" fmla="*/ 1980912 w 3354580"/>
              <a:gd name="connsiteY29" fmla="*/ 1691276 h 3233672"/>
              <a:gd name="connsiteX30" fmla="*/ 2004494 w 3354580"/>
              <a:gd name="connsiteY30" fmla="*/ 1804425 h 3233672"/>
              <a:gd name="connsiteX31" fmla="*/ 2092928 w 3354580"/>
              <a:gd name="connsiteY31" fmla="*/ 1697231 h 3233672"/>
              <a:gd name="connsiteX32" fmla="*/ 2269795 w 3354580"/>
              <a:gd name="connsiteY32" fmla="*/ 1304188 h 3233672"/>
              <a:gd name="connsiteX33" fmla="*/ 2411289 w 3354580"/>
              <a:gd name="connsiteY33" fmla="*/ 946876 h 3233672"/>
              <a:gd name="connsiteX34" fmla="*/ 2529200 w 3354580"/>
              <a:gd name="connsiteY34" fmla="*/ 589565 h 3233672"/>
              <a:gd name="connsiteX35" fmla="*/ 2647112 w 3354580"/>
              <a:gd name="connsiteY35" fmla="*/ 160790 h 3233672"/>
              <a:gd name="connsiteX36" fmla="*/ 2859352 w 3354580"/>
              <a:gd name="connsiteY36" fmla="*/ 53597 h 3233672"/>
              <a:gd name="connsiteX37" fmla="*/ 3000846 w 3354580"/>
              <a:gd name="connsiteY37" fmla="*/ 95283 h 3233672"/>
              <a:gd name="connsiteX38" fmla="*/ 3165922 w 3354580"/>
              <a:gd name="connsiteY38" fmla="*/ 196522 h 3233672"/>
              <a:gd name="connsiteX39" fmla="*/ 3301520 w 3354580"/>
              <a:gd name="connsiteY39" fmla="*/ 333491 h 3233672"/>
              <a:gd name="connsiteX40" fmla="*/ 3354580 w 3354580"/>
              <a:gd name="connsiteY40" fmla="*/ 458550 h 3233672"/>
              <a:gd name="connsiteX41" fmla="*/ 3266147 w 3354580"/>
              <a:gd name="connsiteY41" fmla="*/ 738445 h 3233672"/>
              <a:gd name="connsiteX42" fmla="*/ 3036219 w 3354580"/>
              <a:gd name="connsiteY42" fmla="*/ 1238681 h 3233672"/>
              <a:gd name="connsiteX43" fmla="*/ 2723754 w 3354580"/>
              <a:gd name="connsiteY43" fmla="*/ 1852066 h 3233672"/>
              <a:gd name="connsiteX44" fmla="*/ 2399498 w 3354580"/>
              <a:gd name="connsiteY44" fmla="*/ 2453541 h 3233672"/>
              <a:gd name="connsiteX45" fmla="*/ 2122406 w 3354580"/>
              <a:gd name="connsiteY45" fmla="*/ 2935912 h 3233672"/>
              <a:gd name="connsiteX46" fmla="*/ 1957330 w 3354580"/>
              <a:gd name="connsiteY46" fmla="*/ 3180075 h 3233672"/>
              <a:gd name="connsiteX47" fmla="*/ 1904270 w 3354580"/>
              <a:gd name="connsiteY47" fmla="*/ 3221762 h 3233672"/>
              <a:gd name="connsiteX48" fmla="*/ 1845314 w 3354580"/>
              <a:gd name="connsiteY48" fmla="*/ 3233672 h 3233672"/>
              <a:gd name="connsiteX49" fmla="*/ 1727403 w 3354580"/>
              <a:gd name="connsiteY49" fmla="*/ 3186031 h 3233672"/>
              <a:gd name="connsiteX50" fmla="*/ 1562327 w 3354580"/>
              <a:gd name="connsiteY50" fmla="*/ 3066927 h 3233672"/>
              <a:gd name="connsiteX51" fmla="*/ 1426728 w 3354580"/>
              <a:gd name="connsiteY51" fmla="*/ 2924002 h 3233672"/>
              <a:gd name="connsiteX52" fmla="*/ 1367773 w 3354580"/>
              <a:gd name="connsiteY52" fmla="*/ 2792988 h 3233672"/>
              <a:gd name="connsiteX53" fmla="*/ 1373668 w 3354580"/>
              <a:gd name="connsiteY53" fmla="*/ 2548824 h 3233672"/>
              <a:gd name="connsiteX54" fmla="*/ 1397251 w 3354580"/>
              <a:gd name="connsiteY54" fmla="*/ 2274885 h 3233672"/>
              <a:gd name="connsiteX55" fmla="*/ 1432624 w 3354580"/>
              <a:gd name="connsiteY55" fmla="*/ 2000946 h 3233672"/>
              <a:gd name="connsiteX56" fmla="*/ 1479789 w 3354580"/>
              <a:gd name="connsiteY56" fmla="*/ 1750828 h 3233672"/>
              <a:gd name="connsiteX57" fmla="*/ 1467997 w 3354580"/>
              <a:gd name="connsiteY57" fmla="*/ 1691276 h 3233672"/>
              <a:gd name="connsiteX58" fmla="*/ 1426728 w 3354580"/>
              <a:gd name="connsiteY58" fmla="*/ 1738918 h 3233672"/>
              <a:gd name="connsiteX59" fmla="*/ 1279339 w 3354580"/>
              <a:gd name="connsiteY59" fmla="*/ 2006902 h 3233672"/>
              <a:gd name="connsiteX60" fmla="*/ 1161428 w 3354580"/>
              <a:gd name="connsiteY60" fmla="*/ 2209378 h 3233672"/>
              <a:gd name="connsiteX61" fmla="*/ 1067099 w 3354580"/>
              <a:gd name="connsiteY61" fmla="*/ 2399945 h 3233672"/>
              <a:gd name="connsiteX62" fmla="*/ 955083 w 3354580"/>
              <a:gd name="connsiteY62" fmla="*/ 2608376 h 3233672"/>
              <a:gd name="connsiteX63" fmla="*/ 713364 w 3354580"/>
              <a:gd name="connsiteY63" fmla="*/ 3007375 h 3233672"/>
              <a:gd name="connsiteX64" fmla="*/ 501124 w 3354580"/>
              <a:gd name="connsiteY64" fmla="*/ 3174120 h 3233672"/>
              <a:gd name="connsiteX65" fmla="*/ 365525 w 3354580"/>
              <a:gd name="connsiteY65" fmla="*/ 3126479 h 3233672"/>
              <a:gd name="connsiteX66" fmla="*/ 200449 w 3354580"/>
              <a:gd name="connsiteY66" fmla="*/ 3007375 h 3233672"/>
              <a:gd name="connsiteX67" fmla="*/ 58956 w 3354580"/>
              <a:gd name="connsiteY67" fmla="*/ 2864450 h 3233672"/>
              <a:gd name="connsiteX68" fmla="*/ 0 w 3354580"/>
              <a:gd name="connsiteY68" fmla="*/ 2745346 h 3233672"/>
              <a:gd name="connsiteX69" fmla="*/ 17687 w 3354580"/>
              <a:gd name="connsiteY69" fmla="*/ 2483317 h 3233672"/>
              <a:gd name="connsiteX70" fmla="*/ 64851 w 3354580"/>
              <a:gd name="connsiteY70" fmla="*/ 2060498 h 3233672"/>
              <a:gd name="connsiteX71" fmla="*/ 141494 w 3354580"/>
              <a:gd name="connsiteY71" fmla="*/ 1542396 h 3233672"/>
              <a:gd name="connsiteX72" fmla="*/ 224032 w 3354580"/>
              <a:gd name="connsiteY72" fmla="*/ 1000473 h 3233672"/>
              <a:gd name="connsiteX73" fmla="*/ 306570 w 3354580"/>
              <a:gd name="connsiteY73" fmla="*/ 506192 h 3233672"/>
              <a:gd name="connsiteX74" fmla="*/ 383212 w 3354580"/>
              <a:gd name="connsiteY74" fmla="*/ 125059 h 3233672"/>
              <a:gd name="connsiteX75" fmla="*/ 418586 w 3354580"/>
              <a:gd name="connsiteY75" fmla="*/ 71462 h 3233672"/>
              <a:gd name="connsiteX76" fmla="*/ 489333 w 3354580"/>
              <a:gd name="connsiteY76" fmla="*/ 29776 h 3233672"/>
              <a:gd name="connsiteX77" fmla="*/ 577766 w 3354580"/>
              <a:gd name="connsiteY77" fmla="*/ 5955 h 3233672"/>
              <a:gd name="connsiteX78" fmla="*/ 666200 w 3354580"/>
              <a:gd name="connsiteY78" fmla="*/ 0 h 323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354580" h="3233672">
                <a:moveTo>
                  <a:pt x="666200" y="0"/>
                </a:moveTo>
                <a:cubicBezTo>
                  <a:pt x="701573" y="0"/>
                  <a:pt x="748738" y="11911"/>
                  <a:pt x="807693" y="29776"/>
                </a:cubicBezTo>
                <a:cubicBezTo>
                  <a:pt x="860754" y="47642"/>
                  <a:pt x="913814" y="77418"/>
                  <a:pt x="966874" y="113149"/>
                </a:cubicBezTo>
                <a:cubicBezTo>
                  <a:pt x="1019934" y="142925"/>
                  <a:pt x="1061203" y="178656"/>
                  <a:pt x="1090681" y="220342"/>
                </a:cubicBezTo>
                <a:cubicBezTo>
                  <a:pt x="1126054" y="262029"/>
                  <a:pt x="1131950" y="303715"/>
                  <a:pt x="1114263" y="339446"/>
                </a:cubicBezTo>
                <a:cubicBezTo>
                  <a:pt x="1072994" y="452595"/>
                  <a:pt x="1037621" y="577654"/>
                  <a:pt x="996352" y="714624"/>
                </a:cubicBezTo>
                <a:cubicBezTo>
                  <a:pt x="955083" y="851593"/>
                  <a:pt x="919709" y="988563"/>
                  <a:pt x="890231" y="1119577"/>
                </a:cubicBezTo>
                <a:cubicBezTo>
                  <a:pt x="860754" y="1256547"/>
                  <a:pt x="831276" y="1381606"/>
                  <a:pt x="807693" y="1500710"/>
                </a:cubicBezTo>
                <a:cubicBezTo>
                  <a:pt x="790007" y="1619814"/>
                  <a:pt x="772320" y="1721052"/>
                  <a:pt x="766424" y="1792515"/>
                </a:cubicBezTo>
                <a:cubicBezTo>
                  <a:pt x="760529" y="1840156"/>
                  <a:pt x="766424" y="1858022"/>
                  <a:pt x="784111" y="1858022"/>
                </a:cubicBezTo>
                <a:cubicBezTo>
                  <a:pt x="807693" y="1858022"/>
                  <a:pt x="837171" y="1822290"/>
                  <a:pt x="878440" y="1750828"/>
                </a:cubicBezTo>
                <a:cubicBezTo>
                  <a:pt x="896127" y="1727007"/>
                  <a:pt x="919709" y="1679366"/>
                  <a:pt x="955083" y="1613859"/>
                </a:cubicBezTo>
                <a:cubicBezTo>
                  <a:pt x="990456" y="1548351"/>
                  <a:pt x="1031725" y="1470934"/>
                  <a:pt x="1072994" y="1387561"/>
                </a:cubicBezTo>
                <a:cubicBezTo>
                  <a:pt x="1114263" y="1298233"/>
                  <a:pt x="1155532" y="1208905"/>
                  <a:pt x="1202697" y="1107667"/>
                </a:cubicBezTo>
                <a:cubicBezTo>
                  <a:pt x="1249861" y="1012384"/>
                  <a:pt x="1291130" y="917101"/>
                  <a:pt x="1332399" y="821817"/>
                </a:cubicBezTo>
                <a:cubicBezTo>
                  <a:pt x="1373668" y="732489"/>
                  <a:pt x="1409042" y="649117"/>
                  <a:pt x="1444415" y="571699"/>
                </a:cubicBezTo>
                <a:cubicBezTo>
                  <a:pt x="1473893" y="500237"/>
                  <a:pt x="1491580" y="440685"/>
                  <a:pt x="1503371" y="398998"/>
                </a:cubicBezTo>
                <a:cubicBezTo>
                  <a:pt x="1509266" y="387088"/>
                  <a:pt x="1509266" y="369222"/>
                  <a:pt x="1515162" y="333491"/>
                </a:cubicBezTo>
                <a:cubicBezTo>
                  <a:pt x="1521058" y="303715"/>
                  <a:pt x="1532849" y="267984"/>
                  <a:pt x="1550535" y="232253"/>
                </a:cubicBezTo>
                <a:cubicBezTo>
                  <a:pt x="1562327" y="190566"/>
                  <a:pt x="1580013" y="160790"/>
                  <a:pt x="1597700" y="131014"/>
                </a:cubicBezTo>
                <a:cubicBezTo>
                  <a:pt x="1615387" y="101238"/>
                  <a:pt x="1638969" y="83373"/>
                  <a:pt x="1662551" y="83373"/>
                </a:cubicBezTo>
                <a:cubicBezTo>
                  <a:pt x="1692029" y="83373"/>
                  <a:pt x="1733298" y="95283"/>
                  <a:pt x="1786358" y="125059"/>
                </a:cubicBezTo>
                <a:cubicBezTo>
                  <a:pt x="1845314" y="148880"/>
                  <a:pt x="1898374" y="178656"/>
                  <a:pt x="1957330" y="220342"/>
                </a:cubicBezTo>
                <a:cubicBezTo>
                  <a:pt x="2010390" y="256074"/>
                  <a:pt x="2063450" y="297760"/>
                  <a:pt x="2104719" y="339446"/>
                </a:cubicBezTo>
                <a:cubicBezTo>
                  <a:pt x="2145988" y="387088"/>
                  <a:pt x="2163675" y="428774"/>
                  <a:pt x="2163675" y="458550"/>
                </a:cubicBezTo>
                <a:cubicBezTo>
                  <a:pt x="2163675" y="541923"/>
                  <a:pt x="2151884" y="631251"/>
                  <a:pt x="2128301" y="732489"/>
                </a:cubicBezTo>
                <a:cubicBezTo>
                  <a:pt x="2110615" y="827773"/>
                  <a:pt x="2087032" y="917101"/>
                  <a:pt x="2075241" y="1000473"/>
                </a:cubicBezTo>
                <a:cubicBezTo>
                  <a:pt x="2057555" y="1101712"/>
                  <a:pt x="2039868" y="1196995"/>
                  <a:pt x="2028077" y="1280368"/>
                </a:cubicBezTo>
                <a:cubicBezTo>
                  <a:pt x="2016286" y="1363740"/>
                  <a:pt x="2004494" y="1441158"/>
                  <a:pt x="1998599" y="1500710"/>
                </a:cubicBezTo>
                <a:cubicBezTo>
                  <a:pt x="1986808" y="1572172"/>
                  <a:pt x="1980912" y="1637679"/>
                  <a:pt x="1980912" y="1691276"/>
                </a:cubicBezTo>
                <a:cubicBezTo>
                  <a:pt x="1969121" y="1762739"/>
                  <a:pt x="1980912" y="1804425"/>
                  <a:pt x="2004494" y="1804425"/>
                </a:cubicBezTo>
                <a:cubicBezTo>
                  <a:pt x="2028077" y="1810380"/>
                  <a:pt x="2057555" y="1774649"/>
                  <a:pt x="2092928" y="1697231"/>
                </a:cubicBezTo>
                <a:cubicBezTo>
                  <a:pt x="2157779" y="1554307"/>
                  <a:pt x="2216735" y="1423292"/>
                  <a:pt x="2269795" y="1304188"/>
                </a:cubicBezTo>
                <a:cubicBezTo>
                  <a:pt x="2322855" y="1185084"/>
                  <a:pt x="2370020" y="1065980"/>
                  <a:pt x="2411289" y="946876"/>
                </a:cubicBezTo>
                <a:cubicBezTo>
                  <a:pt x="2452558" y="833728"/>
                  <a:pt x="2493827" y="714624"/>
                  <a:pt x="2529200" y="589565"/>
                </a:cubicBezTo>
                <a:cubicBezTo>
                  <a:pt x="2570469" y="464506"/>
                  <a:pt x="2605843" y="321581"/>
                  <a:pt x="2647112" y="160790"/>
                </a:cubicBezTo>
                <a:cubicBezTo>
                  <a:pt x="2664798" y="89328"/>
                  <a:pt x="2735545" y="53597"/>
                  <a:pt x="2859352" y="53597"/>
                </a:cubicBezTo>
                <a:cubicBezTo>
                  <a:pt x="2900621" y="53597"/>
                  <a:pt x="2947786" y="65507"/>
                  <a:pt x="3000846" y="95283"/>
                </a:cubicBezTo>
                <a:cubicBezTo>
                  <a:pt x="3059802" y="125059"/>
                  <a:pt x="3112862" y="154835"/>
                  <a:pt x="3165922" y="196522"/>
                </a:cubicBezTo>
                <a:cubicBezTo>
                  <a:pt x="3218982" y="238208"/>
                  <a:pt x="3260251" y="285850"/>
                  <a:pt x="3301520" y="333491"/>
                </a:cubicBezTo>
                <a:cubicBezTo>
                  <a:pt x="3336893" y="381133"/>
                  <a:pt x="3354580" y="422819"/>
                  <a:pt x="3354580" y="458550"/>
                </a:cubicBezTo>
                <a:cubicBezTo>
                  <a:pt x="3354580" y="500237"/>
                  <a:pt x="3325102" y="595520"/>
                  <a:pt x="3266147" y="738445"/>
                </a:cubicBezTo>
                <a:cubicBezTo>
                  <a:pt x="3201295" y="881369"/>
                  <a:pt x="3124653" y="1048115"/>
                  <a:pt x="3036219" y="1238681"/>
                </a:cubicBezTo>
                <a:cubicBezTo>
                  <a:pt x="2941890" y="1429247"/>
                  <a:pt x="2835770" y="1637679"/>
                  <a:pt x="2723754" y="1852066"/>
                </a:cubicBezTo>
                <a:cubicBezTo>
                  <a:pt x="2611738" y="2066454"/>
                  <a:pt x="2505618" y="2262975"/>
                  <a:pt x="2399498" y="2453541"/>
                </a:cubicBezTo>
                <a:cubicBezTo>
                  <a:pt x="2293377" y="2638152"/>
                  <a:pt x="2204944" y="2798943"/>
                  <a:pt x="2122406" y="2935912"/>
                </a:cubicBezTo>
                <a:cubicBezTo>
                  <a:pt x="2045763" y="3066927"/>
                  <a:pt x="1986808" y="3150299"/>
                  <a:pt x="1957330" y="3180075"/>
                </a:cubicBezTo>
                <a:cubicBezTo>
                  <a:pt x="1939643" y="3197941"/>
                  <a:pt x="1921956" y="3209851"/>
                  <a:pt x="1904270" y="3221762"/>
                </a:cubicBezTo>
                <a:cubicBezTo>
                  <a:pt x="1886583" y="3227717"/>
                  <a:pt x="1868896" y="3233672"/>
                  <a:pt x="1845314" y="3233672"/>
                </a:cubicBezTo>
                <a:cubicBezTo>
                  <a:pt x="1821732" y="3233672"/>
                  <a:pt x="1780463" y="3215807"/>
                  <a:pt x="1727403" y="3186031"/>
                </a:cubicBezTo>
                <a:cubicBezTo>
                  <a:pt x="1674342" y="3156255"/>
                  <a:pt x="1615387" y="3114568"/>
                  <a:pt x="1562327" y="3066927"/>
                </a:cubicBezTo>
                <a:cubicBezTo>
                  <a:pt x="1509266" y="3025240"/>
                  <a:pt x="1462102" y="2977599"/>
                  <a:pt x="1426728" y="2924002"/>
                </a:cubicBezTo>
                <a:cubicBezTo>
                  <a:pt x="1385459" y="2870405"/>
                  <a:pt x="1367773" y="2828719"/>
                  <a:pt x="1367773" y="2792988"/>
                </a:cubicBezTo>
                <a:cubicBezTo>
                  <a:pt x="1367773" y="2721525"/>
                  <a:pt x="1367773" y="2638152"/>
                  <a:pt x="1373668" y="2548824"/>
                </a:cubicBezTo>
                <a:cubicBezTo>
                  <a:pt x="1379564" y="2459497"/>
                  <a:pt x="1391355" y="2370169"/>
                  <a:pt x="1397251" y="2274885"/>
                </a:cubicBezTo>
                <a:cubicBezTo>
                  <a:pt x="1409042" y="2185557"/>
                  <a:pt x="1420833" y="2090274"/>
                  <a:pt x="1432624" y="2000946"/>
                </a:cubicBezTo>
                <a:cubicBezTo>
                  <a:pt x="1450311" y="1911618"/>
                  <a:pt x="1462102" y="1828246"/>
                  <a:pt x="1479789" y="1750828"/>
                </a:cubicBezTo>
                <a:cubicBezTo>
                  <a:pt x="1485684" y="1715097"/>
                  <a:pt x="1485684" y="1697231"/>
                  <a:pt x="1467997" y="1691276"/>
                </a:cubicBezTo>
                <a:cubicBezTo>
                  <a:pt x="1456206" y="1685321"/>
                  <a:pt x="1444415" y="1703187"/>
                  <a:pt x="1426728" y="1738918"/>
                </a:cubicBezTo>
                <a:cubicBezTo>
                  <a:pt x="1367773" y="1840156"/>
                  <a:pt x="1320608" y="1929484"/>
                  <a:pt x="1279339" y="2006902"/>
                </a:cubicBezTo>
                <a:cubicBezTo>
                  <a:pt x="1238070" y="2084319"/>
                  <a:pt x="1196801" y="2149826"/>
                  <a:pt x="1161428" y="2209378"/>
                </a:cubicBezTo>
                <a:cubicBezTo>
                  <a:pt x="1131950" y="2274885"/>
                  <a:pt x="1096576" y="2334437"/>
                  <a:pt x="1067099" y="2399945"/>
                </a:cubicBezTo>
                <a:cubicBezTo>
                  <a:pt x="1031725" y="2459497"/>
                  <a:pt x="996352" y="2530959"/>
                  <a:pt x="955083" y="2608376"/>
                </a:cubicBezTo>
                <a:cubicBezTo>
                  <a:pt x="872545" y="2769167"/>
                  <a:pt x="795902" y="2900181"/>
                  <a:pt x="713364" y="3007375"/>
                </a:cubicBezTo>
                <a:cubicBezTo>
                  <a:pt x="636722" y="3120523"/>
                  <a:pt x="565975" y="3174120"/>
                  <a:pt x="501124" y="3174120"/>
                </a:cubicBezTo>
                <a:cubicBezTo>
                  <a:pt x="465750" y="3174120"/>
                  <a:pt x="418586" y="3156255"/>
                  <a:pt x="365525" y="3126479"/>
                </a:cubicBezTo>
                <a:cubicBezTo>
                  <a:pt x="306570" y="3090747"/>
                  <a:pt x="253510" y="3055016"/>
                  <a:pt x="200449" y="3007375"/>
                </a:cubicBezTo>
                <a:cubicBezTo>
                  <a:pt x="141494" y="2959733"/>
                  <a:pt x="94329" y="2912091"/>
                  <a:pt x="58956" y="2864450"/>
                </a:cubicBezTo>
                <a:cubicBezTo>
                  <a:pt x="17687" y="2816808"/>
                  <a:pt x="0" y="2781077"/>
                  <a:pt x="0" y="2745346"/>
                </a:cubicBezTo>
                <a:cubicBezTo>
                  <a:pt x="0" y="2691749"/>
                  <a:pt x="5896" y="2608376"/>
                  <a:pt x="17687" y="2483317"/>
                </a:cubicBezTo>
                <a:cubicBezTo>
                  <a:pt x="29478" y="2358258"/>
                  <a:pt x="47165" y="2221289"/>
                  <a:pt x="64851" y="2060498"/>
                </a:cubicBezTo>
                <a:cubicBezTo>
                  <a:pt x="88434" y="1899708"/>
                  <a:pt x="112016" y="1727007"/>
                  <a:pt x="141494" y="1542396"/>
                </a:cubicBezTo>
                <a:cubicBezTo>
                  <a:pt x="170972" y="1357785"/>
                  <a:pt x="194554" y="1179129"/>
                  <a:pt x="224032" y="1000473"/>
                </a:cubicBezTo>
                <a:cubicBezTo>
                  <a:pt x="253510" y="827773"/>
                  <a:pt x="282988" y="661027"/>
                  <a:pt x="306570" y="506192"/>
                </a:cubicBezTo>
                <a:cubicBezTo>
                  <a:pt x="336048" y="351357"/>
                  <a:pt x="359630" y="226298"/>
                  <a:pt x="383212" y="125059"/>
                </a:cubicBezTo>
                <a:cubicBezTo>
                  <a:pt x="383212" y="101238"/>
                  <a:pt x="395003" y="83373"/>
                  <a:pt x="418586" y="71462"/>
                </a:cubicBezTo>
                <a:cubicBezTo>
                  <a:pt x="436272" y="53597"/>
                  <a:pt x="459855" y="41687"/>
                  <a:pt x="489333" y="29776"/>
                </a:cubicBezTo>
                <a:cubicBezTo>
                  <a:pt x="518810" y="23821"/>
                  <a:pt x="548288" y="11911"/>
                  <a:pt x="577766" y="5955"/>
                </a:cubicBezTo>
                <a:cubicBezTo>
                  <a:pt x="613140" y="0"/>
                  <a:pt x="642617" y="0"/>
                  <a:pt x="666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415AE7-CD36-4E37-BDC5-811BB1172C15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C80C2686-1C98-4A29-8438-F8BD6462C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3658979-86E8-4EEC-B971-699B6EBB9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1D035D8D-B52D-415E-806E-8FFC2AF9F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E9CCE1DA-4E5B-46C8-B3E1-34962EA7E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1C664207-CF79-4DE3-B38E-E5CA068E9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EB6C2EE-0C15-4B06-9F5D-4D4D73FD4F93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5F5991-ABBA-4D80-923C-1556A2DAD0E1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6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09B80D-23A5-406F-B993-BF498CC4F5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6211" y="1675670"/>
            <a:ext cx="3635788" cy="4336619"/>
          </a:xfrm>
          <a:custGeom>
            <a:avLst/>
            <a:gdLst>
              <a:gd name="connsiteX0" fmla="*/ 2586514 w 3635788"/>
              <a:gd name="connsiteY0" fmla="*/ 1523 h 4336619"/>
              <a:gd name="connsiteX1" fmla="*/ 3134474 w 3635788"/>
              <a:gd name="connsiteY1" fmla="*/ 66552 h 4336619"/>
              <a:gd name="connsiteX2" fmla="*/ 3635788 w 3635788"/>
              <a:gd name="connsiteY2" fmla="*/ 200897 h 4336619"/>
              <a:gd name="connsiteX3" fmla="*/ 3635788 w 3635788"/>
              <a:gd name="connsiteY3" fmla="*/ 3223646 h 4336619"/>
              <a:gd name="connsiteX4" fmla="*/ 3057919 w 3635788"/>
              <a:gd name="connsiteY4" fmla="*/ 3255989 h 4336619"/>
              <a:gd name="connsiteX5" fmla="*/ 2635630 w 3635788"/>
              <a:gd name="connsiteY5" fmla="*/ 3532141 h 4336619"/>
              <a:gd name="connsiteX6" fmla="*/ 1511996 w 3635788"/>
              <a:gd name="connsiteY6" fmla="*/ 4193912 h 4336619"/>
              <a:gd name="connsiteX7" fmla="*/ 864980 w 3635788"/>
              <a:gd name="connsiteY7" fmla="*/ 4328256 h 4336619"/>
              <a:gd name="connsiteX8" fmla="*/ 215495 w 3635788"/>
              <a:gd name="connsiteY8" fmla="*/ 3848099 h 4336619"/>
              <a:gd name="connsiteX9" fmla="*/ 5585 w 3635788"/>
              <a:gd name="connsiteY9" fmla="*/ 3223646 h 4336619"/>
              <a:gd name="connsiteX10" fmla="*/ 635314 w 3635788"/>
              <a:gd name="connsiteY10" fmla="*/ 2300650 h 4336619"/>
              <a:gd name="connsiteX11" fmla="*/ 753851 w 3635788"/>
              <a:gd name="connsiteY11" fmla="*/ 1203504 h 4336619"/>
              <a:gd name="connsiteX12" fmla="*/ 1687332 w 3635788"/>
              <a:gd name="connsiteY12" fmla="*/ 143676 h 4336619"/>
              <a:gd name="connsiteX13" fmla="*/ 2586514 w 3635788"/>
              <a:gd name="connsiteY13" fmla="*/ 1523 h 433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35788" h="4336619">
                <a:moveTo>
                  <a:pt x="2586514" y="1523"/>
                </a:moveTo>
                <a:cubicBezTo>
                  <a:pt x="2770643" y="7543"/>
                  <a:pt x="2954816" y="31100"/>
                  <a:pt x="3134474" y="66552"/>
                </a:cubicBezTo>
                <a:cubicBezTo>
                  <a:pt x="3304871" y="98894"/>
                  <a:pt x="3472799" y="141188"/>
                  <a:pt x="3635788" y="200897"/>
                </a:cubicBezTo>
                <a:cubicBezTo>
                  <a:pt x="3635788" y="200897"/>
                  <a:pt x="3635788" y="200897"/>
                  <a:pt x="3635788" y="3223646"/>
                </a:cubicBezTo>
                <a:cubicBezTo>
                  <a:pt x="3445635" y="3171401"/>
                  <a:pt x="3240664" y="3178865"/>
                  <a:pt x="3057919" y="3255989"/>
                </a:cubicBezTo>
                <a:cubicBezTo>
                  <a:pt x="2904808" y="3323161"/>
                  <a:pt x="2771454" y="3430139"/>
                  <a:pt x="2635630" y="3532141"/>
                </a:cubicBezTo>
                <a:cubicBezTo>
                  <a:pt x="2287427" y="3795854"/>
                  <a:pt x="1909589" y="4017274"/>
                  <a:pt x="1511996" y="4193912"/>
                </a:cubicBezTo>
                <a:cubicBezTo>
                  <a:pt x="1307025" y="4283475"/>
                  <a:pt x="1084768" y="4363086"/>
                  <a:pt x="864980" y="4328256"/>
                </a:cubicBezTo>
                <a:cubicBezTo>
                  <a:pt x="593332" y="4285963"/>
                  <a:pt x="376014" y="4074494"/>
                  <a:pt x="215495" y="3848099"/>
                </a:cubicBezTo>
                <a:cubicBezTo>
                  <a:pt x="84610" y="3666485"/>
                  <a:pt x="-26519" y="3447554"/>
                  <a:pt x="5585" y="3223646"/>
                </a:cubicBezTo>
                <a:cubicBezTo>
                  <a:pt x="59914" y="2850467"/>
                  <a:pt x="472325" y="2641487"/>
                  <a:pt x="635314" y="2300650"/>
                </a:cubicBezTo>
                <a:cubicBezTo>
                  <a:pt x="793364" y="1967277"/>
                  <a:pt x="689643" y="1569220"/>
                  <a:pt x="753851" y="1203504"/>
                </a:cubicBezTo>
                <a:cubicBezTo>
                  <a:pt x="837815" y="718372"/>
                  <a:pt x="1230470" y="322802"/>
                  <a:pt x="1687332" y="143676"/>
                </a:cubicBezTo>
                <a:cubicBezTo>
                  <a:pt x="1972871" y="30167"/>
                  <a:pt x="2279632" y="-8511"/>
                  <a:pt x="2586514" y="152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F5BBEA-FE9C-48D2-B9F7-4A6255B9E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4745" y="4967786"/>
            <a:ext cx="5950897" cy="1035224"/>
          </a:xfrm>
          <a:custGeom>
            <a:avLst/>
            <a:gdLst>
              <a:gd name="connsiteX0" fmla="*/ 145242 w 5950897"/>
              <a:gd name="connsiteY0" fmla="*/ 0 h 1035224"/>
              <a:gd name="connsiteX1" fmla="*/ 5805655 w 5950897"/>
              <a:gd name="connsiteY1" fmla="*/ 0 h 1035224"/>
              <a:gd name="connsiteX2" fmla="*/ 5950897 w 5950897"/>
              <a:gd name="connsiteY2" fmla="*/ 145242 h 1035224"/>
              <a:gd name="connsiteX3" fmla="*/ 5950897 w 5950897"/>
              <a:gd name="connsiteY3" fmla="*/ 889982 h 1035224"/>
              <a:gd name="connsiteX4" fmla="*/ 5805655 w 5950897"/>
              <a:gd name="connsiteY4" fmla="*/ 1035224 h 1035224"/>
              <a:gd name="connsiteX5" fmla="*/ 145242 w 5950897"/>
              <a:gd name="connsiteY5" fmla="*/ 1035224 h 1035224"/>
              <a:gd name="connsiteX6" fmla="*/ 0 w 5950897"/>
              <a:gd name="connsiteY6" fmla="*/ 889982 h 1035224"/>
              <a:gd name="connsiteX7" fmla="*/ 0 w 5950897"/>
              <a:gd name="connsiteY7" fmla="*/ 145242 h 1035224"/>
              <a:gd name="connsiteX8" fmla="*/ 145242 w 5950897"/>
              <a:gd name="connsiteY8" fmla="*/ 0 h 103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50897" h="1035224">
                <a:moveTo>
                  <a:pt x="145242" y="0"/>
                </a:moveTo>
                <a:lnTo>
                  <a:pt x="5805655" y="0"/>
                </a:lnTo>
                <a:cubicBezTo>
                  <a:pt x="5885870" y="0"/>
                  <a:pt x="5950897" y="65027"/>
                  <a:pt x="5950897" y="145242"/>
                </a:cubicBezTo>
                <a:lnTo>
                  <a:pt x="5950897" y="889982"/>
                </a:lnTo>
                <a:cubicBezTo>
                  <a:pt x="5950897" y="970197"/>
                  <a:pt x="5885870" y="1035224"/>
                  <a:pt x="5805655" y="1035224"/>
                </a:cubicBezTo>
                <a:lnTo>
                  <a:pt x="145242" y="1035224"/>
                </a:lnTo>
                <a:cubicBezTo>
                  <a:pt x="65027" y="1035224"/>
                  <a:pt x="0" y="970197"/>
                  <a:pt x="0" y="889982"/>
                </a:cubicBezTo>
                <a:lnTo>
                  <a:pt x="0" y="145242"/>
                </a:lnTo>
                <a:cubicBezTo>
                  <a:pt x="0" y="65027"/>
                  <a:pt x="65027" y="0"/>
                  <a:pt x="14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2D3B098-8A01-4D0D-9EF1-BFDA84977F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745" y="1890214"/>
            <a:ext cx="1915886" cy="1995168"/>
          </a:xfrm>
          <a:custGeom>
            <a:avLst/>
            <a:gdLst>
              <a:gd name="connsiteX0" fmla="*/ 109761 w 1915886"/>
              <a:gd name="connsiteY0" fmla="*/ 0 h 1995168"/>
              <a:gd name="connsiteX1" fmla="*/ 1806125 w 1915886"/>
              <a:gd name="connsiteY1" fmla="*/ 0 h 1995168"/>
              <a:gd name="connsiteX2" fmla="*/ 1915886 w 1915886"/>
              <a:gd name="connsiteY2" fmla="*/ 109761 h 1995168"/>
              <a:gd name="connsiteX3" fmla="*/ 1915886 w 1915886"/>
              <a:gd name="connsiteY3" fmla="*/ 1885407 h 1995168"/>
              <a:gd name="connsiteX4" fmla="*/ 1806125 w 1915886"/>
              <a:gd name="connsiteY4" fmla="*/ 1995168 h 1995168"/>
              <a:gd name="connsiteX5" fmla="*/ 109761 w 1915886"/>
              <a:gd name="connsiteY5" fmla="*/ 1995168 h 1995168"/>
              <a:gd name="connsiteX6" fmla="*/ 0 w 1915886"/>
              <a:gd name="connsiteY6" fmla="*/ 1885407 h 1995168"/>
              <a:gd name="connsiteX7" fmla="*/ 0 w 1915886"/>
              <a:gd name="connsiteY7" fmla="*/ 109761 h 1995168"/>
              <a:gd name="connsiteX8" fmla="*/ 109761 w 1915886"/>
              <a:gd name="connsiteY8" fmla="*/ 0 h 19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886" h="1995168">
                <a:moveTo>
                  <a:pt x="109761" y="0"/>
                </a:moveTo>
                <a:lnTo>
                  <a:pt x="1806125" y="0"/>
                </a:lnTo>
                <a:cubicBezTo>
                  <a:pt x="1866744" y="0"/>
                  <a:pt x="1915886" y="49142"/>
                  <a:pt x="1915886" y="109761"/>
                </a:cubicBezTo>
                <a:lnTo>
                  <a:pt x="1915886" y="1885407"/>
                </a:lnTo>
                <a:cubicBezTo>
                  <a:pt x="1915886" y="1946026"/>
                  <a:pt x="1866744" y="1995168"/>
                  <a:pt x="1806125" y="1995168"/>
                </a:cubicBezTo>
                <a:lnTo>
                  <a:pt x="109761" y="1995168"/>
                </a:lnTo>
                <a:cubicBezTo>
                  <a:pt x="49142" y="1995168"/>
                  <a:pt x="0" y="1946026"/>
                  <a:pt x="0" y="1885407"/>
                </a:cubicBezTo>
                <a:lnTo>
                  <a:pt x="0" y="109761"/>
                </a:lnTo>
                <a:cubicBezTo>
                  <a:pt x="0" y="49142"/>
                  <a:pt x="49142" y="0"/>
                  <a:pt x="1097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9FEF5B-9B30-418A-9CEA-FEAE5107189B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70F95497-6BE7-4F2E-9F70-61F20152C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712CC1B4-6C42-4EBE-BF51-D121A3FDFC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9A75D28-DCF8-434C-AFAA-1633BF0CD9D6}"/>
              </a:ext>
            </a:extLst>
          </p:cNvPr>
          <p:cNvSpPr/>
          <p:nvPr userDrawn="1"/>
        </p:nvSpPr>
        <p:spPr>
          <a:xfrm>
            <a:off x="5632898" y="1846589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FC6DE0-7594-4BE9-86F5-01756C83B3D9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1B20E328-0191-45F7-BCF4-E9FDF60DA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8281E44-4FFE-4674-AD9D-9EF656815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060E273-3C1F-41C9-B9FA-3C95C10E7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374196F-585B-4B21-AACF-B37E69FA0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05B4DF6E-A0DC-409C-A458-69FBC8009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08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>
            <a:extLst>
              <a:ext uri="{FF2B5EF4-FFF2-40B4-BE49-F238E27FC236}">
                <a16:creationId xmlns:a16="http://schemas.microsoft.com/office/drawing/2014/main" id="{EAC7B009-95E1-4D4E-A6B9-A7D31895D008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379E171D-EEE6-46EF-9067-A3C8E4521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E464E03-F30E-4147-940C-CE2D145C75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25797A7C-F5B4-4617-B2BF-4052F85AF5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6809" y="1749659"/>
            <a:ext cx="3248713" cy="4470033"/>
          </a:xfrm>
          <a:custGeom>
            <a:avLst/>
            <a:gdLst>
              <a:gd name="connsiteX0" fmla="*/ 925173 w 1477963"/>
              <a:gd name="connsiteY0" fmla="*/ 566316 h 2033588"/>
              <a:gd name="connsiteX1" fmla="*/ 852037 w 1477963"/>
              <a:gd name="connsiteY1" fmla="*/ 625154 h 2033588"/>
              <a:gd name="connsiteX2" fmla="*/ 753303 w 1477963"/>
              <a:gd name="connsiteY2" fmla="*/ 775926 h 2033588"/>
              <a:gd name="connsiteX3" fmla="*/ 647255 w 1477963"/>
              <a:gd name="connsiteY3" fmla="*/ 981859 h 2033588"/>
              <a:gd name="connsiteX4" fmla="*/ 548522 w 1477963"/>
              <a:gd name="connsiteY4" fmla="*/ 1202502 h 2033588"/>
              <a:gd name="connsiteX5" fmla="*/ 475385 w 1477963"/>
              <a:gd name="connsiteY5" fmla="*/ 1393725 h 2033588"/>
              <a:gd name="connsiteX6" fmla="*/ 449788 w 1477963"/>
              <a:gd name="connsiteY6" fmla="*/ 1518756 h 2033588"/>
              <a:gd name="connsiteX7" fmla="*/ 468072 w 1477963"/>
              <a:gd name="connsiteY7" fmla="*/ 1566562 h 2033588"/>
              <a:gd name="connsiteX8" fmla="*/ 500983 w 1477963"/>
              <a:gd name="connsiteY8" fmla="*/ 1581271 h 2033588"/>
              <a:gd name="connsiteX9" fmla="*/ 585090 w 1477963"/>
              <a:gd name="connsiteY9" fmla="*/ 1526111 h 2033588"/>
              <a:gd name="connsiteX10" fmla="*/ 687480 w 1477963"/>
              <a:gd name="connsiteY10" fmla="*/ 1386370 h 2033588"/>
              <a:gd name="connsiteX11" fmla="*/ 797185 w 1477963"/>
              <a:gd name="connsiteY11" fmla="*/ 1195147 h 2033588"/>
              <a:gd name="connsiteX12" fmla="*/ 895919 w 1477963"/>
              <a:gd name="connsiteY12" fmla="*/ 989214 h 2033588"/>
              <a:gd name="connsiteX13" fmla="*/ 939800 w 1477963"/>
              <a:gd name="connsiteY13" fmla="*/ 878893 h 2033588"/>
              <a:gd name="connsiteX14" fmla="*/ 939800 w 1477963"/>
              <a:gd name="connsiteY14" fmla="*/ 878789 h 2033588"/>
              <a:gd name="connsiteX15" fmla="*/ 965427 w 1477963"/>
              <a:gd name="connsiteY15" fmla="*/ 808974 h 2033588"/>
              <a:gd name="connsiteX16" fmla="*/ 994715 w 1477963"/>
              <a:gd name="connsiteY16" fmla="*/ 691390 h 2033588"/>
              <a:gd name="connsiteX17" fmla="*/ 991054 w 1477963"/>
              <a:gd name="connsiteY17" fmla="*/ 654646 h 2033588"/>
              <a:gd name="connsiteX18" fmla="*/ 980071 w 1477963"/>
              <a:gd name="connsiteY18" fmla="*/ 614226 h 2033588"/>
              <a:gd name="connsiteX19" fmla="*/ 958105 w 1477963"/>
              <a:gd name="connsiteY19" fmla="*/ 581156 h 2033588"/>
              <a:gd name="connsiteX20" fmla="*/ 939800 w 1477963"/>
              <a:gd name="connsiteY20" fmla="*/ 570133 h 2033588"/>
              <a:gd name="connsiteX21" fmla="*/ 939800 w 1477963"/>
              <a:gd name="connsiteY21" fmla="*/ 569993 h 2033588"/>
              <a:gd name="connsiteX22" fmla="*/ 925173 w 1477963"/>
              <a:gd name="connsiteY22" fmla="*/ 566316 h 2033588"/>
              <a:gd name="connsiteX23" fmla="*/ 906889 w 1477963"/>
              <a:gd name="connsiteY23" fmla="*/ 0 h 2033588"/>
              <a:gd name="connsiteX24" fmla="*/ 939800 w 1477963"/>
              <a:gd name="connsiteY24" fmla="*/ 7355 h 2033588"/>
              <a:gd name="connsiteX25" fmla="*/ 939800 w 1477963"/>
              <a:gd name="connsiteY25" fmla="*/ 7938 h 2033588"/>
              <a:gd name="connsiteX26" fmla="*/ 965427 w 1477963"/>
              <a:gd name="connsiteY26" fmla="*/ 29985 h 2033588"/>
              <a:gd name="connsiteX27" fmla="*/ 1013020 w 1477963"/>
              <a:gd name="connsiteY27" fmla="*/ 96125 h 2033588"/>
              <a:gd name="connsiteX28" fmla="*/ 1060612 w 1477963"/>
              <a:gd name="connsiteY28" fmla="*/ 162266 h 2033588"/>
              <a:gd name="connsiteX29" fmla="*/ 1108205 w 1477963"/>
              <a:gd name="connsiteY29" fmla="*/ 191662 h 2033588"/>
              <a:gd name="connsiteX30" fmla="*/ 1152137 w 1477963"/>
              <a:gd name="connsiteY30" fmla="*/ 180638 h 2033588"/>
              <a:gd name="connsiteX31" fmla="*/ 1185085 w 1477963"/>
              <a:gd name="connsiteY31" fmla="*/ 162266 h 2033588"/>
              <a:gd name="connsiteX32" fmla="*/ 1218034 w 1477963"/>
              <a:gd name="connsiteY32" fmla="*/ 140219 h 2033588"/>
              <a:gd name="connsiteX33" fmla="*/ 1258305 w 1477963"/>
              <a:gd name="connsiteY33" fmla="*/ 132870 h 2033588"/>
              <a:gd name="connsiteX34" fmla="*/ 1357151 w 1477963"/>
              <a:gd name="connsiteY34" fmla="*/ 187987 h 2033588"/>
              <a:gd name="connsiteX35" fmla="*/ 1426710 w 1477963"/>
              <a:gd name="connsiteY35" fmla="*/ 323943 h 2033588"/>
              <a:gd name="connsiteX36" fmla="*/ 1466980 w 1477963"/>
              <a:gd name="connsiteY36" fmla="*/ 496643 h 2033588"/>
              <a:gd name="connsiteX37" fmla="*/ 1477963 w 1477963"/>
              <a:gd name="connsiteY37" fmla="*/ 650971 h 2033588"/>
              <a:gd name="connsiteX38" fmla="*/ 1445014 w 1477963"/>
              <a:gd name="connsiteY38" fmla="*/ 926557 h 2033588"/>
              <a:gd name="connsiteX39" fmla="*/ 1349829 w 1477963"/>
              <a:gd name="connsiteY39" fmla="*/ 1231538 h 2033588"/>
              <a:gd name="connsiteX40" fmla="*/ 1199729 w 1477963"/>
              <a:gd name="connsiteY40" fmla="*/ 1529171 h 2033588"/>
              <a:gd name="connsiteX41" fmla="*/ 1002037 w 1477963"/>
              <a:gd name="connsiteY41" fmla="*/ 1782710 h 2033588"/>
              <a:gd name="connsiteX42" fmla="*/ 939800 w 1477963"/>
              <a:gd name="connsiteY42" fmla="*/ 1841501 h 2033588"/>
              <a:gd name="connsiteX43" fmla="*/ 939800 w 1477963"/>
              <a:gd name="connsiteY43" fmla="*/ 1842365 h 2033588"/>
              <a:gd name="connsiteX44" fmla="*/ 764273 w 1477963"/>
              <a:gd name="connsiteY44" fmla="*/ 1963718 h 2033588"/>
              <a:gd name="connsiteX45" fmla="*/ 497326 w 1477963"/>
              <a:gd name="connsiteY45" fmla="*/ 2033588 h 2033588"/>
              <a:gd name="connsiteX46" fmla="*/ 329113 w 1477963"/>
              <a:gd name="connsiteY46" fmla="*/ 1978428 h 2033588"/>
              <a:gd name="connsiteX47" fmla="*/ 168213 w 1477963"/>
              <a:gd name="connsiteY47" fmla="*/ 1849719 h 2033588"/>
              <a:gd name="connsiteX48" fmla="*/ 51196 w 1477963"/>
              <a:gd name="connsiteY48" fmla="*/ 1680560 h 2033588"/>
              <a:gd name="connsiteX49" fmla="*/ 0 w 1477963"/>
              <a:gd name="connsiteY49" fmla="*/ 1518756 h 2033588"/>
              <a:gd name="connsiteX50" fmla="*/ 47539 w 1477963"/>
              <a:gd name="connsiteY50" fmla="*/ 1176760 h 2033588"/>
              <a:gd name="connsiteX51" fmla="*/ 171870 w 1477963"/>
              <a:gd name="connsiteY51" fmla="*/ 812700 h 2033588"/>
              <a:gd name="connsiteX52" fmla="*/ 358368 w 1477963"/>
              <a:gd name="connsiteY52" fmla="*/ 470704 h 2033588"/>
              <a:gd name="connsiteX53" fmla="*/ 585090 w 1477963"/>
              <a:gd name="connsiteY53" fmla="*/ 187546 h 2033588"/>
              <a:gd name="connsiteX54" fmla="*/ 661883 w 1477963"/>
              <a:gd name="connsiteY54" fmla="*/ 117676 h 2033588"/>
              <a:gd name="connsiteX55" fmla="*/ 742333 w 1477963"/>
              <a:gd name="connsiteY55" fmla="*/ 58838 h 2033588"/>
              <a:gd name="connsiteX56" fmla="*/ 826439 w 1477963"/>
              <a:gd name="connsiteY56" fmla="*/ 14710 h 2033588"/>
              <a:gd name="connsiteX57" fmla="*/ 906889 w 1477963"/>
              <a:gd name="connsiteY57" fmla="*/ 0 h 2033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77963" h="2033588">
                <a:moveTo>
                  <a:pt x="925173" y="566316"/>
                </a:moveTo>
                <a:cubicBezTo>
                  <a:pt x="906889" y="566316"/>
                  <a:pt x="881291" y="588380"/>
                  <a:pt x="852037" y="625154"/>
                </a:cubicBezTo>
                <a:cubicBezTo>
                  <a:pt x="819126" y="665605"/>
                  <a:pt x="789871" y="717088"/>
                  <a:pt x="753303" y="775926"/>
                </a:cubicBezTo>
                <a:cubicBezTo>
                  <a:pt x="716735" y="838441"/>
                  <a:pt x="683824" y="908312"/>
                  <a:pt x="647255" y="981859"/>
                </a:cubicBezTo>
                <a:cubicBezTo>
                  <a:pt x="610687" y="1059084"/>
                  <a:pt x="577776" y="1132631"/>
                  <a:pt x="548522" y="1202502"/>
                </a:cubicBezTo>
                <a:cubicBezTo>
                  <a:pt x="519267" y="1272372"/>
                  <a:pt x="493669" y="1338564"/>
                  <a:pt x="475385" y="1393725"/>
                </a:cubicBezTo>
                <a:cubicBezTo>
                  <a:pt x="457101" y="1452563"/>
                  <a:pt x="449788" y="1493014"/>
                  <a:pt x="449788" y="1518756"/>
                </a:cubicBezTo>
                <a:cubicBezTo>
                  <a:pt x="449788" y="1540820"/>
                  <a:pt x="453445" y="1555530"/>
                  <a:pt x="468072" y="1566562"/>
                </a:cubicBezTo>
                <a:cubicBezTo>
                  <a:pt x="479042" y="1577594"/>
                  <a:pt x="490013" y="1581271"/>
                  <a:pt x="500983" y="1581271"/>
                </a:cubicBezTo>
                <a:cubicBezTo>
                  <a:pt x="522924" y="1581271"/>
                  <a:pt x="548522" y="1562884"/>
                  <a:pt x="585090" y="1526111"/>
                </a:cubicBezTo>
                <a:cubicBezTo>
                  <a:pt x="618001" y="1489337"/>
                  <a:pt x="650912" y="1441531"/>
                  <a:pt x="687480" y="1386370"/>
                </a:cubicBezTo>
                <a:cubicBezTo>
                  <a:pt x="724048" y="1327532"/>
                  <a:pt x="760617" y="1265017"/>
                  <a:pt x="797185" y="1195147"/>
                </a:cubicBezTo>
                <a:cubicBezTo>
                  <a:pt x="833753" y="1125277"/>
                  <a:pt x="866664" y="1059084"/>
                  <a:pt x="895919" y="989214"/>
                </a:cubicBezTo>
                <a:cubicBezTo>
                  <a:pt x="910546" y="952440"/>
                  <a:pt x="925173" y="915666"/>
                  <a:pt x="939800" y="878893"/>
                </a:cubicBezTo>
                <a:lnTo>
                  <a:pt x="939800" y="878789"/>
                </a:lnTo>
                <a:cubicBezTo>
                  <a:pt x="950783" y="856742"/>
                  <a:pt x="958105" y="831020"/>
                  <a:pt x="965427" y="808974"/>
                </a:cubicBezTo>
                <a:cubicBezTo>
                  <a:pt x="983732" y="757531"/>
                  <a:pt x="994715" y="717112"/>
                  <a:pt x="994715" y="691390"/>
                </a:cubicBezTo>
                <a:cubicBezTo>
                  <a:pt x="994715" y="680367"/>
                  <a:pt x="991054" y="669344"/>
                  <a:pt x="991054" y="654646"/>
                </a:cubicBezTo>
                <a:cubicBezTo>
                  <a:pt x="987393" y="639948"/>
                  <a:pt x="983732" y="625250"/>
                  <a:pt x="980071" y="614226"/>
                </a:cubicBezTo>
                <a:cubicBezTo>
                  <a:pt x="976410" y="599529"/>
                  <a:pt x="969088" y="588505"/>
                  <a:pt x="958105" y="581156"/>
                </a:cubicBezTo>
                <a:cubicBezTo>
                  <a:pt x="954444" y="573807"/>
                  <a:pt x="947122" y="570133"/>
                  <a:pt x="939800" y="570133"/>
                </a:cubicBezTo>
                <a:lnTo>
                  <a:pt x="939800" y="569993"/>
                </a:lnTo>
                <a:cubicBezTo>
                  <a:pt x="936143" y="569993"/>
                  <a:pt x="932487" y="566316"/>
                  <a:pt x="925173" y="566316"/>
                </a:cubicBezTo>
                <a:close/>
                <a:moveTo>
                  <a:pt x="906889" y="0"/>
                </a:moveTo>
                <a:cubicBezTo>
                  <a:pt x="917859" y="0"/>
                  <a:pt x="928830" y="3677"/>
                  <a:pt x="939800" y="7355"/>
                </a:cubicBezTo>
                <a:lnTo>
                  <a:pt x="939800" y="7938"/>
                </a:lnTo>
                <a:cubicBezTo>
                  <a:pt x="947122" y="11613"/>
                  <a:pt x="958105" y="18961"/>
                  <a:pt x="965427" y="29985"/>
                </a:cubicBezTo>
                <a:cubicBezTo>
                  <a:pt x="980071" y="48357"/>
                  <a:pt x="998376" y="70404"/>
                  <a:pt x="1013020" y="96125"/>
                </a:cubicBezTo>
                <a:cubicBezTo>
                  <a:pt x="1027664" y="121847"/>
                  <a:pt x="1045968" y="143894"/>
                  <a:pt x="1060612" y="162266"/>
                </a:cubicBezTo>
                <a:cubicBezTo>
                  <a:pt x="1075256" y="180638"/>
                  <a:pt x="1089900" y="191662"/>
                  <a:pt x="1108205" y="191662"/>
                </a:cubicBezTo>
                <a:cubicBezTo>
                  <a:pt x="1126510" y="191662"/>
                  <a:pt x="1141154" y="187987"/>
                  <a:pt x="1152137" y="180638"/>
                </a:cubicBezTo>
                <a:cubicBezTo>
                  <a:pt x="1163120" y="176964"/>
                  <a:pt x="1174103" y="169615"/>
                  <a:pt x="1185085" y="162266"/>
                </a:cubicBezTo>
                <a:cubicBezTo>
                  <a:pt x="1196068" y="154917"/>
                  <a:pt x="1207051" y="147568"/>
                  <a:pt x="1218034" y="140219"/>
                </a:cubicBezTo>
                <a:cubicBezTo>
                  <a:pt x="1229017" y="136545"/>
                  <a:pt x="1240000" y="132870"/>
                  <a:pt x="1258305" y="132870"/>
                </a:cubicBezTo>
                <a:cubicBezTo>
                  <a:pt x="1294915" y="132870"/>
                  <a:pt x="1327863" y="151243"/>
                  <a:pt x="1357151" y="187987"/>
                </a:cubicBezTo>
                <a:cubicBezTo>
                  <a:pt x="1386439" y="224732"/>
                  <a:pt x="1408405" y="272500"/>
                  <a:pt x="1426710" y="323943"/>
                </a:cubicBezTo>
                <a:cubicBezTo>
                  <a:pt x="1445014" y="379060"/>
                  <a:pt x="1455997" y="434177"/>
                  <a:pt x="1466980" y="496643"/>
                </a:cubicBezTo>
                <a:cubicBezTo>
                  <a:pt x="1474302" y="555435"/>
                  <a:pt x="1477963" y="606878"/>
                  <a:pt x="1477963" y="650971"/>
                </a:cubicBezTo>
                <a:cubicBezTo>
                  <a:pt x="1477963" y="735484"/>
                  <a:pt x="1466980" y="827346"/>
                  <a:pt x="1445014" y="926557"/>
                </a:cubicBezTo>
                <a:cubicBezTo>
                  <a:pt x="1423049" y="1029442"/>
                  <a:pt x="1390100" y="1128653"/>
                  <a:pt x="1349829" y="1231538"/>
                </a:cubicBezTo>
                <a:cubicBezTo>
                  <a:pt x="1305898" y="1334424"/>
                  <a:pt x="1258305" y="1433634"/>
                  <a:pt x="1199729" y="1529171"/>
                </a:cubicBezTo>
                <a:cubicBezTo>
                  <a:pt x="1141154" y="1624707"/>
                  <a:pt x="1075256" y="1709220"/>
                  <a:pt x="1002037" y="1782710"/>
                </a:cubicBezTo>
                <a:cubicBezTo>
                  <a:pt x="980071" y="1804756"/>
                  <a:pt x="961766" y="1823129"/>
                  <a:pt x="939800" y="1841501"/>
                </a:cubicBezTo>
                <a:lnTo>
                  <a:pt x="939800" y="1842365"/>
                </a:lnTo>
                <a:cubicBezTo>
                  <a:pt x="884948" y="1890171"/>
                  <a:pt x="826439" y="1930622"/>
                  <a:pt x="764273" y="1963718"/>
                </a:cubicBezTo>
                <a:cubicBezTo>
                  <a:pt x="680167" y="2011524"/>
                  <a:pt x="588747" y="2033588"/>
                  <a:pt x="497326" y="2033588"/>
                </a:cubicBezTo>
                <a:cubicBezTo>
                  <a:pt x="442474" y="2033588"/>
                  <a:pt x="387622" y="2015201"/>
                  <a:pt x="329113" y="1978428"/>
                </a:cubicBezTo>
                <a:cubicBezTo>
                  <a:pt x="270604" y="1945331"/>
                  <a:pt x="215752" y="1901203"/>
                  <a:pt x="168213" y="1849719"/>
                </a:cubicBezTo>
                <a:cubicBezTo>
                  <a:pt x="120675" y="1798236"/>
                  <a:pt x="80450" y="1739398"/>
                  <a:pt x="51196" y="1680560"/>
                </a:cubicBezTo>
                <a:cubicBezTo>
                  <a:pt x="18284" y="1621722"/>
                  <a:pt x="0" y="1570239"/>
                  <a:pt x="0" y="1518756"/>
                </a:cubicBezTo>
                <a:cubicBezTo>
                  <a:pt x="0" y="1415789"/>
                  <a:pt x="14627" y="1301791"/>
                  <a:pt x="47539" y="1176760"/>
                </a:cubicBezTo>
                <a:cubicBezTo>
                  <a:pt x="76793" y="1055407"/>
                  <a:pt x="117018" y="934053"/>
                  <a:pt x="171870" y="812700"/>
                </a:cubicBezTo>
                <a:cubicBezTo>
                  <a:pt x="223066" y="695024"/>
                  <a:pt x="285231" y="581025"/>
                  <a:pt x="358368" y="470704"/>
                </a:cubicBezTo>
                <a:cubicBezTo>
                  <a:pt x="427847" y="364060"/>
                  <a:pt x="504640" y="268448"/>
                  <a:pt x="585090" y="187546"/>
                </a:cubicBezTo>
                <a:cubicBezTo>
                  <a:pt x="610687" y="165482"/>
                  <a:pt x="636285" y="139740"/>
                  <a:pt x="661883" y="117676"/>
                </a:cubicBezTo>
                <a:cubicBezTo>
                  <a:pt x="687480" y="95612"/>
                  <a:pt x="713078" y="77225"/>
                  <a:pt x="742333" y="58838"/>
                </a:cubicBezTo>
                <a:cubicBezTo>
                  <a:pt x="767930" y="40451"/>
                  <a:pt x="797185" y="25742"/>
                  <a:pt x="826439" y="14710"/>
                </a:cubicBezTo>
                <a:cubicBezTo>
                  <a:pt x="852037" y="3677"/>
                  <a:pt x="881291" y="0"/>
                  <a:pt x="906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E1349BA-ABF5-4CD2-AF36-E9EE2DC8C93E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55" name="Rectangle 13">
              <a:extLst>
                <a:ext uri="{FF2B5EF4-FFF2-40B4-BE49-F238E27FC236}">
                  <a16:creationId xmlns:a16="http://schemas.microsoft.com/office/drawing/2014/main" id="{132F075B-4A2B-4925-A799-1740E3C79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B3E1D082-20AB-416A-929F-32ACC5130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B4C4C84A-1BA3-4C25-87CB-8A2820D34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24D1A4C7-7A37-444C-8B84-BD8A503C4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3F29838C-8ADA-448E-8072-BA85117E2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D666FEB-A1C7-4439-B812-378B2E039880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BD913A8-CB96-40EC-B86A-60B055708063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DBFD76F-2020-4B4F-BD19-1C66A9818F61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15ED0D7E-371D-489A-A5AC-5BF9D8A969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CD0585F0-D550-40F5-B339-677923BEF8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045C419-87E9-4D0A-904B-0E7DD437CE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570" y="1710782"/>
            <a:ext cx="2652050" cy="4176642"/>
          </a:xfrm>
          <a:custGeom>
            <a:avLst/>
            <a:gdLst>
              <a:gd name="connsiteX0" fmla="*/ 2158645 w 2652050"/>
              <a:gd name="connsiteY0" fmla="*/ 0 h 4176642"/>
              <a:gd name="connsiteX1" fmla="*/ 2328253 w 2652050"/>
              <a:gd name="connsiteY1" fmla="*/ 46754 h 4176642"/>
              <a:gd name="connsiteX2" fmla="*/ 2420767 w 2652050"/>
              <a:gd name="connsiteY2" fmla="*/ 116884 h 4176642"/>
              <a:gd name="connsiteX3" fmla="*/ 2590375 w 2652050"/>
              <a:gd name="connsiteY3" fmla="*/ 335067 h 4176642"/>
              <a:gd name="connsiteX4" fmla="*/ 2652050 w 2652050"/>
              <a:gd name="connsiteY4" fmla="*/ 529873 h 4176642"/>
              <a:gd name="connsiteX5" fmla="*/ 2628922 w 2652050"/>
              <a:gd name="connsiteY5" fmla="*/ 638964 h 4176642"/>
              <a:gd name="connsiteX6" fmla="*/ 2567246 w 2652050"/>
              <a:gd name="connsiteY6" fmla="*/ 779224 h 4176642"/>
              <a:gd name="connsiteX7" fmla="*/ 2482442 w 2652050"/>
              <a:gd name="connsiteY7" fmla="*/ 903900 h 4176642"/>
              <a:gd name="connsiteX8" fmla="*/ 2405348 w 2652050"/>
              <a:gd name="connsiteY8" fmla="*/ 950654 h 4176642"/>
              <a:gd name="connsiteX9" fmla="*/ 2181774 w 2652050"/>
              <a:gd name="connsiteY9" fmla="*/ 935069 h 4176642"/>
              <a:gd name="connsiteX10" fmla="*/ 1973619 w 2652050"/>
              <a:gd name="connsiteY10" fmla="*/ 919485 h 4176642"/>
              <a:gd name="connsiteX11" fmla="*/ 1881105 w 2652050"/>
              <a:gd name="connsiteY11" fmla="*/ 935069 h 4176642"/>
              <a:gd name="connsiteX12" fmla="*/ 1865687 w 2652050"/>
              <a:gd name="connsiteY12" fmla="*/ 997407 h 4176642"/>
              <a:gd name="connsiteX13" fmla="*/ 1888815 w 2652050"/>
              <a:gd name="connsiteY13" fmla="*/ 1106499 h 4176642"/>
              <a:gd name="connsiteX14" fmla="*/ 1904234 w 2652050"/>
              <a:gd name="connsiteY14" fmla="*/ 1223382 h 4176642"/>
              <a:gd name="connsiteX15" fmla="*/ 1850268 w 2652050"/>
              <a:gd name="connsiteY15" fmla="*/ 1433773 h 4176642"/>
              <a:gd name="connsiteX16" fmla="*/ 1642113 w 2652050"/>
              <a:gd name="connsiteY16" fmla="*/ 1940269 h 4176642"/>
              <a:gd name="connsiteX17" fmla="*/ 1464795 w 2652050"/>
              <a:gd name="connsiteY17" fmla="*/ 2400011 h 4176642"/>
              <a:gd name="connsiteX18" fmla="*/ 1295187 w 2652050"/>
              <a:gd name="connsiteY18" fmla="*/ 2851961 h 4176642"/>
              <a:gd name="connsiteX19" fmla="*/ 1140998 w 2652050"/>
              <a:gd name="connsiteY19" fmla="*/ 3319495 h 4176642"/>
              <a:gd name="connsiteX20" fmla="*/ 1056195 w 2652050"/>
              <a:gd name="connsiteY20" fmla="*/ 3576639 h 4176642"/>
              <a:gd name="connsiteX21" fmla="*/ 1002228 w 2652050"/>
              <a:gd name="connsiteY21" fmla="*/ 3771446 h 4176642"/>
              <a:gd name="connsiteX22" fmla="*/ 955972 w 2652050"/>
              <a:gd name="connsiteY22" fmla="*/ 3935083 h 4176642"/>
              <a:gd name="connsiteX23" fmla="*/ 894296 w 2652050"/>
              <a:gd name="connsiteY23" fmla="*/ 4083135 h 4176642"/>
              <a:gd name="connsiteX24" fmla="*/ 832621 w 2652050"/>
              <a:gd name="connsiteY24" fmla="*/ 4153265 h 4176642"/>
              <a:gd name="connsiteX25" fmla="*/ 740107 w 2652050"/>
              <a:gd name="connsiteY25" fmla="*/ 4176642 h 4176642"/>
              <a:gd name="connsiteX26" fmla="*/ 501114 w 2652050"/>
              <a:gd name="connsiteY26" fmla="*/ 4114304 h 4176642"/>
              <a:gd name="connsiteX27" fmla="*/ 262121 w 2652050"/>
              <a:gd name="connsiteY27" fmla="*/ 3950667 h 4176642"/>
              <a:gd name="connsiteX28" fmla="*/ 77095 w 2652050"/>
              <a:gd name="connsiteY28" fmla="*/ 3732484 h 4176642"/>
              <a:gd name="connsiteX29" fmla="*/ 0 w 2652050"/>
              <a:gd name="connsiteY29" fmla="*/ 3490925 h 4176642"/>
              <a:gd name="connsiteX30" fmla="*/ 61676 w 2652050"/>
              <a:gd name="connsiteY30" fmla="*/ 3218196 h 4176642"/>
              <a:gd name="connsiteX31" fmla="*/ 200446 w 2652050"/>
              <a:gd name="connsiteY31" fmla="*/ 2797415 h 4176642"/>
              <a:gd name="connsiteX32" fmla="*/ 400891 w 2652050"/>
              <a:gd name="connsiteY32" fmla="*/ 2314296 h 4176642"/>
              <a:gd name="connsiteX33" fmla="*/ 609046 w 2652050"/>
              <a:gd name="connsiteY33" fmla="*/ 1823385 h 4176642"/>
              <a:gd name="connsiteX34" fmla="*/ 801783 w 2652050"/>
              <a:gd name="connsiteY34" fmla="*/ 1387019 h 4176642"/>
              <a:gd name="connsiteX35" fmla="*/ 932843 w 2652050"/>
              <a:gd name="connsiteY35" fmla="*/ 1075330 h 4176642"/>
              <a:gd name="connsiteX36" fmla="*/ 886587 w 2652050"/>
              <a:gd name="connsiteY36" fmla="*/ 997407 h 4176642"/>
              <a:gd name="connsiteX37" fmla="*/ 678431 w 2652050"/>
              <a:gd name="connsiteY37" fmla="*/ 1059745 h 4176642"/>
              <a:gd name="connsiteX38" fmla="*/ 493405 w 2652050"/>
              <a:gd name="connsiteY38" fmla="*/ 1122083 h 4176642"/>
              <a:gd name="connsiteX39" fmla="*/ 400891 w 2652050"/>
              <a:gd name="connsiteY39" fmla="*/ 1036368 h 4176642"/>
              <a:gd name="connsiteX40" fmla="*/ 323797 w 2652050"/>
              <a:gd name="connsiteY40" fmla="*/ 825978 h 4176642"/>
              <a:gd name="connsiteX41" fmla="*/ 285250 w 2652050"/>
              <a:gd name="connsiteY41" fmla="*/ 592211 h 4176642"/>
              <a:gd name="connsiteX42" fmla="*/ 269831 w 2652050"/>
              <a:gd name="connsiteY42" fmla="*/ 436366 h 4176642"/>
              <a:gd name="connsiteX43" fmla="*/ 277540 w 2652050"/>
              <a:gd name="connsiteY43" fmla="*/ 342859 h 4176642"/>
              <a:gd name="connsiteX44" fmla="*/ 323797 w 2652050"/>
              <a:gd name="connsiteY44" fmla="*/ 257144 h 4176642"/>
              <a:gd name="connsiteX45" fmla="*/ 493405 w 2652050"/>
              <a:gd name="connsiteY45" fmla="*/ 187014 h 4176642"/>
              <a:gd name="connsiteX46" fmla="*/ 809492 w 2652050"/>
              <a:gd name="connsiteY46" fmla="*/ 116884 h 4176642"/>
              <a:gd name="connsiteX47" fmla="*/ 1202674 w 2652050"/>
              <a:gd name="connsiteY47" fmla="*/ 70130 h 4176642"/>
              <a:gd name="connsiteX48" fmla="*/ 1603565 w 2652050"/>
              <a:gd name="connsiteY48" fmla="*/ 31169 h 4176642"/>
              <a:gd name="connsiteX49" fmla="*/ 1950490 w 2652050"/>
              <a:gd name="connsiteY49" fmla="*/ 7792 h 4176642"/>
              <a:gd name="connsiteX50" fmla="*/ 2158645 w 2652050"/>
              <a:gd name="connsiteY50" fmla="*/ 0 h 417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652050" h="4176642">
                <a:moveTo>
                  <a:pt x="2158645" y="0"/>
                </a:moveTo>
                <a:cubicBezTo>
                  <a:pt x="2228031" y="0"/>
                  <a:pt x="2289706" y="15585"/>
                  <a:pt x="2328253" y="46754"/>
                </a:cubicBezTo>
                <a:cubicBezTo>
                  <a:pt x="2366801" y="70130"/>
                  <a:pt x="2397638" y="93507"/>
                  <a:pt x="2420767" y="116884"/>
                </a:cubicBezTo>
                <a:cubicBezTo>
                  <a:pt x="2497861" y="194806"/>
                  <a:pt x="2551827" y="272729"/>
                  <a:pt x="2590375" y="335067"/>
                </a:cubicBezTo>
                <a:cubicBezTo>
                  <a:pt x="2636631" y="397405"/>
                  <a:pt x="2652050" y="459742"/>
                  <a:pt x="2652050" y="529873"/>
                </a:cubicBezTo>
                <a:cubicBezTo>
                  <a:pt x="2652050" y="561042"/>
                  <a:pt x="2644341" y="592211"/>
                  <a:pt x="2628922" y="638964"/>
                </a:cubicBezTo>
                <a:cubicBezTo>
                  <a:pt x="2613503" y="693510"/>
                  <a:pt x="2590375" y="740263"/>
                  <a:pt x="2567246" y="779224"/>
                </a:cubicBezTo>
                <a:cubicBezTo>
                  <a:pt x="2544118" y="825978"/>
                  <a:pt x="2513280" y="864939"/>
                  <a:pt x="2482442" y="903900"/>
                </a:cubicBezTo>
                <a:cubicBezTo>
                  <a:pt x="2451604" y="935069"/>
                  <a:pt x="2428476" y="950654"/>
                  <a:pt x="2405348" y="950654"/>
                </a:cubicBezTo>
                <a:cubicBezTo>
                  <a:pt x="2343672" y="950654"/>
                  <a:pt x="2274287" y="942862"/>
                  <a:pt x="2181774" y="935069"/>
                </a:cubicBezTo>
                <a:cubicBezTo>
                  <a:pt x="2096970" y="927277"/>
                  <a:pt x="2027585" y="919485"/>
                  <a:pt x="1973619" y="919485"/>
                </a:cubicBezTo>
                <a:cubicBezTo>
                  <a:pt x="1919653" y="919485"/>
                  <a:pt x="1888815" y="927277"/>
                  <a:pt x="1881105" y="935069"/>
                </a:cubicBezTo>
                <a:cubicBezTo>
                  <a:pt x="1873396" y="950654"/>
                  <a:pt x="1865687" y="974030"/>
                  <a:pt x="1865687" y="997407"/>
                </a:cubicBezTo>
                <a:cubicBezTo>
                  <a:pt x="1873396" y="1036368"/>
                  <a:pt x="1881105" y="1067537"/>
                  <a:pt x="1888815" y="1106499"/>
                </a:cubicBezTo>
                <a:cubicBezTo>
                  <a:pt x="1896524" y="1145460"/>
                  <a:pt x="1904234" y="1184421"/>
                  <a:pt x="1904234" y="1223382"/>
                </a:cubicBezTo>
                <a:cubicBezTo>
                  <a:pt x="1904234" y="1293512"/>
                  <a:pt x="1888815" y="1363643"/>
                  <a:pt x="1850268" y="1433773"/>
                </a:cubicBezTo>
                <a:cubicBezTo>
                  <a:pt x="1773173" y="1612994"/>
                  <a:pt x="1703788" y="1784424"/>
                  <a:pt x="1642113" y="1940269"/>
                </a:cubicBezTo>
                <a:cubicBezTo>
                  <a:pt x="1580437" y="2096113"/>
                  <a:pt x="1518761" y="2251958"/>
                  <a:pt x="1464795" y="2400011"/>
                </a:cubicBezTo>
                <a:cubicBezTo>
                  <a:pt x="1403120" y="2555856"/>
                  <a:pt x="1349154" y="2703908"/>
                  <a:pt x="1295187" y="2851961"/>
                </a:cubicBezTo>
                <a:cubicBezTo>
                  <a:pt x="1241221" y="3000014"/>
                  <a:pt x="1194965" y="3155858"/>
                  <a:pt x="1140998" y="3319495"/>
                </a:cubicBezTo>
                <a:cubicBezTo>
                  <a:pt x="1102451" y="3420795"/>
                  <a:pt x="1079323" y="3506509"/>
                  <a:pt x="1056195" y="3576639"/>
                </a:cubicBezTo>
                <a:cubicBezTo>
                  <a:pt x="1040776" y="3654562"/>
                  <a:pt x="1017647" y="3716900"/>
                  <a:pt x="1002228" y="3771446"/>
                </a:cubicBezTo>
                <a:cubicBezTo>
                  <a:pt x="994519" y="3833783"/>
                  <a:pt x="979100" y="3888329"/>
                  <a:pt x="955972" y="3935083"/>
                </a:cubicBezTo>
                <a:cubicBezTo>
                  <a:pt x="940553" y="3989628"/>
                  <a:pt x="925134" y="4036382"/>
                  <a:pt x="894296" y="4083135"/>
                </a:cubicBezTo>
                <a:cubicBezTo>
                  <a:pt x="878877" y="4122096"/>
                  <a:pt x="855749" y="4145473"/>
                  <a:pt x="832621" y="4153265"/>
                </a:cubicBezTo>
                <a:cubicBezTo>
                  <a:pt x="809492" y="4168850"/>
                  <a:pt x="778654" y="4176642"/>
                  <a:pt x="740107" y="4176642"/>
                </a:cubicBezTo>
                <a:cubicBezTo>
                  <a:pt x="670722" y="4176642"/>
                  <a:pt x="585918" y="4153265"/>
                  <a:pt x="501114" y="4114304"/>
                </a:cubicBezTo>
                <a:cubicBezTo>
                  <a:pt x="416310" y="4067551"/>
                  <a:pt x="339216" y="4013005"/>
                  <a:pt x="262121" y="3950667"/>
                </a:cubicBezTo>
                <a:cubicBezTo>
                  <a:pt x="185027" y="3888329"/>
                  <a:pt x="123351" y="3818199"/>
                  <a:pt x="77095" y="3732484"/>
                </a:cubicBezTo>
                <a:cubicBezTo>
                  <a:pt x="30838" y="3654562"/>
                  <a:pt x="0" y="3576639"/>
                  <a:pt x="0" y="3490925"/>
                </a:cubicBezTo>
                <a:cubicBezTo>
                  <a:pt x="0" y="3428587"/>
                  <a:pt x="23128" y="3342872"/>
                  <a:pt x="61676" y="3218196"/>
                </a:cubicBezTo>
                <a:cubicBezTo>
                  <a:pt x="92514" y="3093520"/>
                  <a:pt x="146480" y="2953260"/>
                  <a:pt x="200446" y="2797415"/>
                </a:cubicBezTo>
                <a:cubicBezTo>
                  <a:pt x="262121" y="2641570"/>
                  <a:pt x="331506" y="2477933"/>
                  <a:pt x="400891" y="2314296"/>
                </a:cubicBezTo>
                <a:cubicBezTo>
                  <a:pt x="470276" y="2142867"/>
                  <a:pt x="539661" y="1979230"/>
                  <a:pt x="609046" y="1823385"/>
                </a:cubicBezTo>
                <a:cubicBezTo>
                  <a:pt x="678431" y="1659748"/>
                  <a:pt x="740107" y="1511695"/>
                  <a:pt x="801783" y="1387019"/>
                </a:cubicBezTo>
                <a:cubicBezTo>
                  <a:pt x="855749" y="1254551"/>
                  <a:pt x="902005" y="1153252"/>
                  <a:pt x="932843" y="1075330"/>
                </a:cubicBezTo>
                <a:cubicBezTo>
                  <a:pt x="948262" y="1028576"/>
                  <a:pt x="932843" y="997407"/>
                  <a:pt x="886587" y="997407"/>
                </a:cubicBezTo>
                <a:cubicBezTo>
                  <a:pt x="809492" y="997407"/>
                  <a:pt x="740107" y="1020784"/>
                  <a:pt x="678431" y="1059745"/>
                </a:cubicBezTo>
                <a:cubicBezTo>
                  <a:pt x="616756" y="1106499"/>
                  <a:pt x="555080" y="1122083"/>
                  <a:pt x="493405" y="1122083"/>
                </a:cubicBezTo>
                <a:cubicBezTo>
                  <a:pt x="462567" y="1122083"/>
                  <a:pt x="424020" y="1098706"/>
                  <a:pt x="400891" y="1036368"/>
                </a:cubicBezTo>
                <a:cubicBezTo>
                  <a:pt x="370054" y="974030"/>
                  <a:pt x="346925" y="903900"/>
                  <a:pt x="323797" y="825978"/>
                </a:cubicBezTo>
                <a:cubicBezTo>
                  <a:pt x="308378" y="748055"/>
                  <a:pt x="292959" y="670133"/>
                  <a:pt x="285250" y="592211"/>
                </a:cubicBezTo>
                <a:cubicBezTo>
                  <a:pt x="269831" y="522080"/>
                  <a:pt x="269831" y="467535"/>
                  <a:pt x="269831" y="436366"/>
                </a:cubicBezTo>
                <a:cubicBezTo>
                  <a:pt x="269831" y="405197"/>
                  <a:pt x="269831" y="374028"/>
                  <a:pt x="277540" y="342859"/>
                </a:cubicBezTo>
                <a:cubicBezTo>
                  <a:pt x="285250" y="303898"/>
                  <a:pt x="300669" y="280521"/>
                  <a:pt x="323797" y="257144"/>
                </a:cubicBezTo>
                <a:cubicBezTo>
                  <a:pt x="346925" y="233767"/>
                  <a:pt x="408601" y="210391"/>
                  <a:pt x="493405" y="187014"/>
                </a:cubicBezTo>
                <a:cubicBezTo>
                  <a:pt x="578209" y="155845"/>
                  <a:pt x="686141" y="140261"/>
                  <a:pt x="809492" y="116884"/>
                </a:cubicBezTo>
                <a:cubicBezTo>
                  <a:pt x="932843" y="101299"/>
                  <a:pt x="1063904" y="85715"/>
                  <a:pt x="1202674" y="70130"/>
                </a:cubicBezTo>
                <a:cubicBezTo>
                  <a:pt x="1349154" y="54546"/>
                  <a:pt x="1480214" y="38961"/>
                  <a:pt x="1603565" y="31169"/>
                </a:cubicBezTo>
                <a:cubicBezTo>
                  <a:pt x="1734626" y="23377"/>
                  <a:pt x="1850268" y="15585"/>
                  <a:pt x="1950490" y="7792"/>
                </a:cubicBezTo>
                <a:cubicBezTo>
                  <a:pt x="2050713" y="7792"/>
                  <a:pt x="2120098" y="0"/>
                  <a:pt x="21586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692A86-A3EB-4D0F-A7B2-72B833661353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CE63D3AC-A717-4448-ABC9-DBCCE718D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962293A-8A05-45C9-99D4-A368F0378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A57D304-F2E0-46CE-8E14-CEB42253E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F9E5D6DA-B62A-46D0-BEAC-8AF33D1F8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7">
              <a:extLst>
                <a:ext uri="{FF2B5EF4-FFF2-40B4-BE49-F238E27FC236}">
                  <a16:creationId xmlns:a16="http://schemas.microsoft.com/office/drawing/2014/main" id="{96482DAA-9D71-40B9-80AA-F490BCC2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B493AF0-3759-42FE-892B-612BCD40C1C5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6FB296-FC6C-4E54-83FD-7524A091E4B5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1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FECBEB1-8A9A-4159-A77F-5F3F0A3666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4055" y="1132813"/>
            <a:ext cx="3747541" cy="5163056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4248572-2A67-4FF1-A42D-C7C544685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20830" y="5725186"/>
            <a:ext cx="2442666" cy="1132813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769600E-C7C5-44DD-8AC5-F2300DAEC8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5981" y="5725186"/>
            <a:ext cx="2442666" cy="1132813"/>
          </a:xfrm>
          <a:ln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1ECF5B-4F0E-4E37-AAA2-6579538C45FD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FD18F855-6DD0-4CCE-8C94-A0E4040F4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094C3720-CDBE-4063-8EBD-F833A4B2F7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D15470-2CEC-4526-B44F-63DD3EEB0CFE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B52C226A-C7C0-4B87-83CC-600DD7FA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969D622-08F0-473E-A18F-7CCA420D3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5CA938D-1B48-4768-ADE2-CD7A76CE6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AF7BBFC-88B2-4932-B7AF-19831D555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7">
              <a:extLst>
                <a:ext uri="{FF2B5EF4-FFF2-40B4-BE49-F238E27FC236}">
                  <a16:creationId xmlns:a16="http://schemas.microsoft.com/office/drawing/2014/main" id="{57449752-B386-4E9B-8462-B835661EB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136C64-D4A7-45C3-A4B9-7CF004C2AEB0}"/>
              </a:ext>
            </a:extLst>
          </p:cNvPr>
          <p:cNvSpPr/>
          <p:nvPr userDrawn="1"/>
        </p:nvSpPr>
        <p:spPr>
          <a:xfrm rot="20158795" flipH="1">
            <a:off x="-2593133" y="4302101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86741F-8AEB-421A-BADA-D841B3699A12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3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20D397-E6C2-4CF0-9649-B714AC7E3E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14833" y="1889529"/>
            <a:ext cx="1903232" cy="3801292"/>
          </a:xfrm>
          <a:custGeom>
            <a:avLst/>
            <a:gdLst>
              <a:gd name="connsiteX0" fmla="*/ 88462 w 1903232"/>
              <a:gd name="connsiteY0" fmla="*/ 0 h 3801292"/>
              <a:gd name="connsiteX1" fmla="*/ 1814770 w 1903232"/>
              <a:gd name="connsiteY1" fmla="*/ 0 h 3801292"/>
              <a:gd name="connsiteX2" fmla="*/ 1903232 w 1903232"/>
              <a:gd name="connsiteY2" fmla="*/ 88462 h 3801292"/>
              <a:gd name="connsiteX3" fmla="*/ 1903232 w 1903232"/>
              <a:gd name="connsiteY3" fmla="*/ 3712830 h 3801292"/>
              <a:gd name="connsiteX4" fmla="*/ 1814770 w 1903232"/>
              <a:gd name="connsiteY4" fmla="*/ 3801292 h 3801292"/>
              <a:gd name="connsiteX5" fmla="*/ 88462 w 1903232"/>
              <a:gd name="connsiteY5" fmla="*/ 3801292 h 3801292"/>
              <a:gd name="connsiteX6" fmla="*/ 0 w 1903232"/>
              <a:gd name="connsiteY6" fmla="*/ 3712830 h 3801292"/>
              <a:gd name="connsiteX7" fmla="*/ 0 w 1903232"/>
              <a:gd name="connsiteY7" fmla="*/ 88462 h 3801292"/>
              <a:gd name="connsiteX8" fmla="*/ 88462 w 1903232"/>
              <a:gd name="connsiteY8" fmla="*/ 0 h 380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3232" h="3801292">
                <a:moveTo>
                  <a:pt x="88462" y="0"/>
                </a:moveTo>
                <a:lnTo>
                  <a:pt x="1814770" y="0"/>
                </a:lnTo>
                <a:cubicBezTo>
                  <a:pt x="1863626" y="0"/>
                  <a:pt x="1903232" y="39606"/>
                  <a:pt x="1903232" y="88462"/>
                </a:cubicBezTo>
                <a:lnTo>
                  <a:pt x="1903232" y="3712830"/>
                </a:lnTo>
                <a:cubicBezTo>
                  <a:pt x="1903232" y="3761686"/>
                  <a:pt x="1863626" y="3801292"/>
                  <a:pt x="1814770" y="3801292"/>
                </a:cubicBezTo>
                <a:lnTo>
                  <a:pt x="88462" y="3801292"/>
                </a:lnTo>
                <a:cubicBezTo>
                  <a:pt x="39606" y="3801292"/>
                  <a:pt x="0" y="3761686"/>
                  <a:pt x="0" y="3712830"/>
                </a:cubicBezTo>
                <a:lnTo>
                  <a:pt x="0" y="88462"/>
                </a:lnTo>
                <a:cubicBezTo>
                  <a:pt x="0" y="39606"/>
                  <a:pt x="39606" y="0"/>
                  <a:pt x="884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316FBF-3278-4792-A23A-6320F1A6A2F5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40111E-6122-4092-A947-6973BD0FFA5A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287681-90A2-4A81-A6A8-6638D244D2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7068" y="3124692"/>
            <a:ext cx="8297864" cy="10352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62361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0466F7-442F-4936-B5B6-3414AFFA8F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27904" y="3429000"/>
            <a:ext cx="1536192" cy="1536192"/>
          </a:xfrm>
          <a:custGeom>
            <a:avLst/>
            <a:gdLst>
              <a:gd name="connsiteX0" fmla="*/ 768096 w 1536192"/>
              <a:gd name="connsiteY0" fmla="*/ 0 h 1536192"/>
              <a:gd name="connsiteX1" fmla="*/ 1536192 w 1536192"/>
              <a:gd name="connsiteY1" fmla="*/ 768096 h 1536192"/>
              <a:gd name="connsiteX2" fmla="*/ 768096 w 1536192"/>
              <a:gd name="connsiteY2" fmla="*/ 1536192 h 1536192"/>
              <a:gd name="connsiteX3" fmla="*/ 0 w 1536192"/>
              <a:gd name="connsiteY3" fmla="*/ 768096 h 1536192"/>
              <a:gd name="connsiteX4" fmla="*/ 768096 w 1536192"/>
              <a:gd name="connsiteY4" fmla="*/ 0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6192" h="1536192">
                <a:moveTo>
                  <a:pt x="768096" y="0"/>
                </a:moveTo>
                <a:cubicBezTo>
                  <a:pt x="1192304" y="0"/>
                  <a:pt x="1536192" y="343888"/>
                  <a:pt x="1536192" y="768096"/>
                </a:cubicBezTo>
                <a:cubicBezTo>
                  <a:pt x="1536192" y="1192304"/>
                  <a:pt x="1192304" y="1536192"/>
                  <a:pt x="768096" y="1536192"/>
                </a:cubicBezTo>
                <a:cubicBezTo>
                  <a:pt x="343888" y="1536192"/>
                  <a:pt x="0" y="1192304"/>
                  <a:pt x="0" y="768096"/>
                </a:cubicBezTo>
                <a:cubicBezTo>
                  <a:pt x="0" y="343888"/>
                  <a:pt x="343888" y="0"/>
                  <a:pt x="7680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AFFB36-2BD0-4B85-8CF4-D4D6E4D797F0}"/>
              </a:ext>
            </a:extLst>
          </p:cNvPr>
          <p:cNvSpPr/>
          <p:nvPr userDrawn="1"/>
        </p:nvSpPr>
        <p:spPr>
          <a:xfrm rot="16200000">
            <a:off x="1294271" y="3971131"/>
            <a:ext cx="1129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61E25DC1-CF07-4EBD-A056-960C6999F0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1689969" y="1027071"/>
            <a:ext cx="5209280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A27CE777-F6B2-4753-BD79-F5B8B7B7C7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392004" y="2854323"/>
            <a:ext cx="1917527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52D810-40E0-45CB-A086-42C24C50654D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3604598-3287-48FB-99A6-BF5041F26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545DBC-1109-4CBD-BB34-3A7C0650E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71DCBCB-F6DD-458B-9EC4-35014FFCA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F4AB2D09-7F10-48B4-A375-6826BD168C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491C62D2-4610-4F5D-8831-4617EA3EF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090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7335364-F055-4F0B-94B4-FF4D8E5D86BE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97C29BD3-D372-422A-AA9F-DA01819245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D981AC7D-0898-467E-AA89-1ED75BF5F3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4CF419-418B-45BE-BCFC-F6B6D95DA766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B7E888B8-E3B5-4FAA-A824-F1173F80F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8410AFB-F8D5-4ECA-9D1A-F8A5C668A3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9A6936A-1361-4813-92AB-C85BFE8FF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66839E7-65FE-418D-BC1A-2E2DCFF3D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1A6682CD-036C-4E71-B97A-6B18FB120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7936CA-FD65-4458-A5FE-E7DA85AA1FCC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04D1D24-E3CF-4C47-9829-AC935CEAEB9E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61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1A011E5-1E95-45A8-8CC7-7EC625EE3F72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522375D1-F191-4B66-A043-313BA9E7B0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3FCF7C23-EECC-40E1-89FC-E55CB7E0A5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E190A8-F499-495E-82B4-36EC9E3A3054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98A37A89-975E-4802-B360-EE0224120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5BAAACC0-AFFD-4D52-8107-9D10BE31C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A22C9015-FDA7-4E6B-85DB-C2F6D8C55B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C3294E1-08E6-4670-B3C2-DAD42DCC9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FD1D439E-B4CA-4A07-9845-402C22F05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71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47E64C0-D442-4AC1-A50B-C1F539FF9F2F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67229988-0F89-4823-A8DE-0F7BC397E1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BCB6A32D-6752-4A0C-B635-601FCFB0C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E8FAC7-6FDC-4BCB-99D9-F5A38459C05D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9DE54FB6-6B0F-48B2-BFC1-D1B98F9C5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837A4B58-57BD-4A7D-9E34-E0A41468A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1532E15-3747-4A63-AFCE-DE4DF8C389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E3BB1E4E-86C8-4EA6-BE8C-25A6FD6BD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49313A59-F543-40A3-89CE-FE1150A91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775FF2F-C85A-40F0-9F0B-8CB0D3AC16B4}"/>
              </a:ext>
            </a:extLst>
          </p:cNvPr>
          <p:cNvSpPr/>
          <p:nvPr userDrawn="1"/>
        </p:nvSpPr>
        <p:spPr>
          <a:xfrm rot="15573403" flipH="1">
            <a:off x="-2163055" y="5002840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9D80B1-94E6-4660-BAAA-842E67038557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0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6BB0912-28C3-40F6-AFF6-2A3B1560F6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3195" y="4750529"/>
            <a:ext cx="1130726" cy="1130726"/>
          </a:xfrm>
          <a:custGeom>
            <a:avLst/>
            <a:gdLst>
              <a:gd name="connsiteX0" fmla="*/ 565363 w 1130726"/>
              <a:gd name="connsiteY0" fmla="*/ 0 h 1130726"/>
              <a:gd name="connsiteX1" fmla="*/ 1130726 w 1130726"/>
              <a:gd name="connsiteY1" fmla="*/ 565363 h 1130726"/>
              <a:gd name="connsiteX2" fmla="*/ 565363 w 1130726"/>
              <a:gd name="connsiteY2" fmla="*/ 1130726 h 1130726"/>
              <a:gd name="connsiteX3" fmla="*/ 0 w 1130726"/>
              <a:gd name="connsiteY3" fmla="*/ 565363 h 1130726"/>
              <a:gd name="connsiteX4" fmla="*/ 565363 w 1130726"/>
              <a:gd name="connsiteY4" fmla="*/ 0 h 113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26" h="1130726">
                <a:moveTo>
                  <a:pt x="565363" y="0"/>
                </a:moveTo>
                <a:cubicBezTo>
                  <a:pt x="877604" y="0"/>
                  <a:pt x="1130726" y="253122"/>
                  <a:pt x="1130726" y="565363"/>
                </a:cubicBezTo>
                <a:cubicBezTo>
                  <a:pt x="1130726" y="877604"/>
                  <a:pt x="877604" y="1130726"/>
                  <a:pt x="565363" y="1130726"/>
                </a:cubicBezTo>
                <a:cubicBezTo>
                  <a:pt x="253122" y="1130726"/>
                  <a:pt x="0" y="877604"/>
                  <a:pt x="0" y="565363"/>
                </a:cubicBezTo>
                <a:cubicBezTo>
                  <a:pt x="0" y="253122"/>
                  <a:pt x="253122" y="0"/>
                  <a:pt x="5653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8A91231-52FF-405B-9FAD-FC88DD9F2C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8681" y="4750529"/>
            <a:ext cx="1130726" cy="1130726"/>
          </a:xfrm>
          <a:custGeom>
            <a:avLst/>
            <a:gdLst>
              <a:gd name="connsiteX0" fmla="*/ 565363 w 1130726"/>
              <a:gd name="connsiteY0" fmla="*/ 0 h 1130726"/>
              <a:gd name="connsiteX1" fmla="*/ 1130726 w 1130726"/>
              <a:gd name="connsiteY1" fmla="*/ 565363 h 1130726"/>
              <a:gd name="connsiteX2" fmla="*/ 565363 w 1130726"/>
              <a:gd name="connsiteY2" fmla="*/ 1130726 h 1130726"/>
              <a:gd name="connsiteX3" fmla="*/ 0 w 1130726"/>
              <a:gd name="connsiteY3" fmla="*/ 565363 h 1130726"/>
              <a:gd name="connsiteX4" fmla="*/ 565363 w 1130726"/>
              <a:gd name="connsiteY4" fmla="*/ 0 h 113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26" h="1130726">
                <a:moveTo>
                  <a:pt x="565363" y="0"/>
                </a:moveTo>
                <a:cubicBezTo>
                  <a:pt x="877604" y="0"/>
                  <a:pt x="1130726" y="253122"/>
                  <a:pt x="1130726" y="565363"/>
                </a:cubicBezTo>
                <a:cubicBezTo>
                  <a:pt x="1130726" y="877604"/>
                  <a:pt x="877604" y="1130726"/>
                  <a:pt x="565363" y="1130726"/>
                </a:cubicBezTo>
                <a:cubicBezTo>
                  <a:pt x="253122" y="1130726"/>
                  <a:pt x="0" y="877604"/>
                  <a:pt x="0" y="565363"/>
                </a:cubicBezTo>
                <a:cubicBezTo>
                  <a:pt x="0" y="253122"/>
                  <a:pt x="253122" y="0"/>
                  <a:pt x="5653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44D53EC-17FD-4290-93D1-E57D54B4B2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34167" y="4750529"/>
            <a:ext cx="1130726" cy="1130726"/>
          </a:xfrm>
          <a:custGeom>
            <a:avLst/>
            <a:gdLst>
              <a:gd name="connsiteX0" fmla="*/ 565363 w 1130726"/>
              <a:gd name="connsiteY0" fmla="*/ 0 h 1130726"/>
              <a:gd name="connsiteX1" fmla="*/ 1130726 w 1130726"/>
              <a:gd name="connsiteY1" fmla="*/ 565363 h 1130726"/>
              <a:gd name="connsiteX2" fmla="*/ 565363 w 1130726"/>
              <a:gd name="connsiteY2" fmla="*/ 1130726 h 1130726"/>
              <a:gd name="connsiteX3" fmla="*/ 0 w 1130726"/>
              <a:gd name="connsiteY3" fmla="*/ 565363 h 1130726"/>
              <a:gd name="connsiteX4" fmla="*/ 565363 w 1130726"/>
              <a:gd name="connsiteY4" fmla="*/ 0 h 113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726" h="1130726">
                <a:moveTo>
                  <a:pt x="565363" y="0"/>
                </a:moveTo>
                <a:cubicBezTo>
                  <a:pt x="877604" y="0"/>
                  <a:pt x="1130726" y="253122"/>
                  <a:pt x="1130726" y="565363"/>
                </a:cubicBezTo>
                <a:cubicBezTo>
                  <a:pt x="1130726" y="877604"/>
                  <a:pt x="877604" y="1130726"/>
                  <a:pt x="565363" y="1130726"/>
                </a:cubicBezTo>
                <a:cubicBezTo>
                  <a:pt x="253122" y="1130726"/>
                  <a:pt x="0" y="877604"/>
                  <a:pt x="0" y="565363"/>
                </a:cubicBezTo>
                <a:cubicBezTo>
                  <a:pt x="0" y="253122"/>
                  <a:pt x="253122" y="0"/>
                  <a:pt x="5653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5C56C3-7B2A-40B0-B099-162407396D24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A41D54D2-C4E2-45FC-8956-5CE9781557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DCB93F29-65F5-4B9B-9241-B47C6D0A4F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DDCBB-C061-4215-878A-CB96F22FB81B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3C6D1AB7-345D-45D8-A54F-791589C27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074ED10-695C-446B-9ADE-58944BC3F0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A8E4DBCC-36D8-474B-8E87-FF29D2B33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B2835CB-DE93-44DD-A3D3-8E2D40469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07CDF657-F78B-47BE-B1C1-C38A2DAD1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4705737-C3B5-41BC-8204-2A466BE29134}"/>
              </a:ext>
            </a:extLst>
          </p:cNvPr>
          <p:cNvSpPr/>
          <p:nvPr userDrawn="1"/>
        </p:nvSpPr>
        <p:spPr>
          <a:xfrm rot="20158795" flipH="1">
            <a:off x="-2593133" y="4302101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F618DF-8998-4AA8-B445-AE280A503CDD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8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BC7AEC5A-001D-4B43-B8EF-CC6464E88B24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094CDD9-469C-409F-9396-34877BE893D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D476463B-9F7F-48F2-AF0D-53CA2286A45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AAA21E11-328E-4766-BBB2-59677F313E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14499" y="2556360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E0F371B-E622-4CEB-8D13-9742F5616C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31300" y="2556360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239F2787-4BA9-41CE-808F-07AE5EC3250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60555" y="2556360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0905057A-4325-4420-9BE3-9E4D2EE933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14499" y="4187849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B779642-50D4-4FFD-80E3-21D34CEAF38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31300" y="4187849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2B0F0FA-EA50-4E63-BF07-6B3872858DE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60555" y="4187849"/>
            <a:ext cx="2913771" cy="1407648"/>
          </a:xfrm>
          <a:custGeom>
            <a:avLst/>
            <a:gdLst>
              <a:gd name="connsiteX0" fmla="*/ 30602 w 2913771"/>
              <a:gd name="connsiteY0" fmla="*/ 0 h 1407648"/>
              <a:gd name="connsiteX1" fmla="*/ 2883169 w 2913771"/>
              <a:gd name="connsiteY1" fmla="*/ 0 h 1407648"/>
              <a:gd name="connsiteX2" fmla="*/ 2913771 w 2913771"/>
              <a:gd name="connsiteY2" fmla="*/ 30602 h 1407648"/>
              <a:gd name="connsiteX3" fmla="*/ 2913771 w 2913771"/>
              <a:gd name="connsiteY3" fmla="*/ 1377046 h 1407648"/>
              <a:gd name="connsiteX4" fmla="*/ 2883169 w 2913771"/>
              <a:gd name="connsiteY4" fmla="*/ 1407648 h 1407648"/>
              <a:gd name="connsiteX5" fmla="*/ 30602 w 2913771"/>
              <a:gd name="connsiteY5" fmla="*/ 1407648 h 1407648"/>
              <a:gd name="connsiteX6" fmla="*/ 0 w 2913771"/>
              <a:gd name="connsiteY6" fmla="*/ 1377046 h 1407648"/>
              <a:gd name="connsiteX7" fmla="*/ 0 w 2913771"/>
              <a:gd name="connsiteY7" fmla="*/ 30602 h 1407648"/>
              <a:gd name="connsiteX8" fmla="*/ 30602 w 2913771"/>
              <a:gd name="connsiteY8" fmla="*/ 0 h 14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3771" h="1407648">
                <a:moveTo>
                  <a:pt x="30602" y="0"/>
                </a:moveTo>
                <a:lnTo>
                  <a:pt x="2883169" y="0"/>
                </a:lnTo>
                <a:cubicBezTo>
                  <a:pt x="2900070" y="0"/>
                  <a:pt x="2913771" y="13701"/>
                  <a:pt x="2913771" y="30602"/>
                </a:cubicBezTo>
                <a:lnTo>
                  <a:pt x="2913771" y="1377046"/>
                </a:lnTo>
                <a:cubicBezTo>
                  <a:pt x="2913771" y="1393947"/>
                  <a:pt x="2900070" y="1407648"/>
                  <a:pt x="2883169" y="1407648"/>
                </a:cubicBezTo>
                <a:lnTo>
                  <a:pt x="30602" y="1407648"/>
                </a:lnTo>
                <a:cubicBezTo>
                  <a:pt x="13701" y="1407648"/>
                  <a:pt x="0" y="1393947"/>
                  <a:pt x="0" y="1377046"/>
                </a:cubicBezTo>
                <a:lnTo>
                  <a:pt x="0" y="30602"/>
                </a:lnTo>
                <a:cubicBezTo>
                  <a:pt x="0" y="13701"/>
                  <a:pt x="13701" y="0"/>
                  <a:pt x="30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AE723-EB6C-420F-8409-637F6CBAF083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D89F95BE-9BEC-406B-9899-6E7939BD6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1DF491F9-5D9A-40D1-9E1C-E1556EA7D3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F2B09458-977D-4348-AF92-FAF74D83B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072E17B-3C1C-45AE-AC51-B9C5D3AA1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80F77F52-33D2-41BF-909D-C8F384693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0221349-5C25-4B72-9EF8-49A0CC82B4E9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3BA2D9-75DC-4E26-9B0B-FE9BD6982EB3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4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B6C584-3112-4598-84C8-1D0544C67D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985085"/>
            <a:ext cx="6446837" cy="1872916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1169EA-5D11-4BB8-8A30-366B5B33F7A8}"/>
              </a:ext>
            </a:extLst>
          </p:cNvPr>
          <p:cNvSpPr/>
          <p:nvPr userDrawn="1"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BD735786-D831-4D18-AD8C-028F1D642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82190"/>
            <a:ext cx="5951537" cy="1035223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1D3C60D4-3D0F-4402-88F7-A0AFFA283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8" y="1132813"/>
            <a:ext cx="2190750" cy="25606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z="1200" dirty="0"/>
              <a:t>Subtitle </a:t>
            </a:r>
            <a:r>
              <a:rPr lang="en-US" sz="1200" dirty="0" err="1"/>
              <a:t>iDea</a:t>
            </a:r>
            <a:r>
              <a:rPr lang="en-US" sz="1200" dirty="0"/>
              <a:t> here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3A7E66-E033-407E-8457-89FD023509AE}"/>
              </a:ext>
            </a:extLst>
          </p:cNvPr>
          <p:cNvGrpSpPr/>
          <p:nvPr userDrawn="1"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51B4408B-6D82-478E-A396-9517E9DAE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1EE37E98-A62E-452C-B27F-C4D7D9EB4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67528E8-981C-465E-A7EC-877193351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F2DA1BB-9ED4-456B-856A-AA1589AE1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57403D65-506B-4F9B-899A-507E92793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062A87-78E0-4579-82E7-9B7A60839E16}"/>
              </a:ext>
            </a:extLst>
          </p:cNvPr>
          <p:cNvSpPr/>
          <p:nvPr userDrawn="1"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4DEF5D-6D7C-4E4C-BC9B-DFA2574D9980}"/>
              </a:ext>
            </a:extLst>
          </p:cNvPr>
          <p:cNvSpPr/>
          <p:nvPr userDrawn="1"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1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5717A-0178-498D-8405-CAF4BE1A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9DE7E-D2FB-4747-826F-84A30F43F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F3A8-72C5-4BAB-944D-29C1CA699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D540-625D-4307-A2BD-2244379CE4B0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66190-A943-4644-888A-E5DFB294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A08D-78AF-4360-9B68-4E7520BA3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4B975-161A-471E-839F-68478EDE7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71" r:id="rId5"/>
    <p:sldLayoutId id="214748367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7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17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5DD85ACC-5F64-4F09-B712-BE36B4AFB0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24D89B-731E-4566-9491-A33B52B74387}"/>
              </a:ext>
            </a:extLst>
          </p:cNvPr>
          <p:cNvSpPr/>
          <p:nvPr/>
        </p:nvSpPr>
        <p:spPr>
          <a:xfrm>
            <a:off x="42069" y="62707"/>
            <a:ext cx="12185650" cy="6858000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676F899-0B16-428D-9917-0BD25A606259}"/>
              </a:ext>
            </a:extLst>
          </p:cNvPr>
          <p:cNvSpPr>
            <a:spLocks/>
          </p:cNvSpPr>
          <p:nvPr/>
        </p:nvSpPr>
        <p:spPr bwMode="auto">
          <a:xfrm>
            <a:off x="3175" y="1588"/>
            <a:ext cx="12192000" cy="4808538"/>
          </a:xfrm>
          <a:custGeom>
            <a:avLst/>
            <a:gdLst>
              <a:gd name="T0" fmla="*/ 0 w 4392"/>
              <a:gd name="T1" fmla="*/ 0 h 1718"/>
              <a:gd name="T2" fmla="*/ 0 w 4392"/>
              <a:gd name="T3" fmla="*/ 1438 h 1718"/>
              <a:gd name="T4" fmla="*/ 1264 w 4392"/>
              <a:gd name="T5" fmla="*/ 1588 h 1718"/>
              <a:gd name="T6" fmla="*/ 2362 w 4392"/>
              <a:gd name="T7" fmla="*/ 923 h 1718"/>
              <a:gd name="T8" fmla="*/ 3707 w 4392"/>
              <a:gd name="T9" fmla="*/ 333 h 1718"/>
              <a:gd name="T10" fmla="*/ 4392 w 4392"/>
              <a:gd name="T11" fmla="*/ 393 h 1718"/>
              <a:gd name="T12" fmla="*/ 4392 w 4392"/>
              <a:gd name="T13" fmla="*/ 0 h 1718"/>
              <a:gd name="T14" fmla="*/ 0 w 4392"/>
              <a:gd name="T15" fmla="*/ 0 h 1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2" h="1718">
                <a:moveTo>
                  <a:pt x="0" y="0"/>
                </a:moveTo>
                <a:cubicBezTo>
                  <a:pt x="0" y="1438"/>
                  <a:pt x="0" y="1438"/>
                  <a:pt x="0" y="1438"/>
                </a:cubicBezTo>
                <a:cubicBezTo>
                  <a:pt x="377" y="1658"/>
                  <a:pt x="846" y="1718"/>
                  <a:pt x="1264" y="1588"/>
                </a:cubicBezTo>
                <a:cubicBezTo>
                  <a:pt x="1674" y="1460"/>
                  <a:pt x="2011" y="1172"/>
                  <a:pt x="2362" y="923"/>
                </a:cubicBezTo>
                <a:cubicBezTo>
                  <a:pt x="2766" y="637"/>
                  <a:pt x="3216" y="391"/>
                  <a:pt x="3707" y="333"/>
                </a:cubicBezTo>
                <a:cubicBezTo>
                  <a:pt x="3935" y="305"/>
                  <a:pt x="4173" y="325"/>
                  <a:pt x="4392" y="393"/>
                </a:cubicBezTo>
                <a:cubicBezTo>
                  <a:pt x="4392" y="0"/>
                  <a:pt x="4392" y="0"/>
                  <a:pt x="439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F9A394E4-EB09-4E20-9D19-EE5AE2F73987}"/>
              </a:ext>
            </a:extLst>
          </p:cNvPr>
          <p:cNvSpPr>
            <a:spLocks/>
          </p:cNvSpPr>
          <p:nvPr/>
        </p:nvSpPr>
        <p:spPr bwMode="auto">
          <a:xfrm>
            <a:off x="660400" y="1588"/>
            <a:ext cx="7011988" cy="1547813"/>
          </a:xfrm>
          <a:custGeom>
            <a:avLst/>
            <a:gdLst>
              <a:gd name="T0" fmla="*/ 252 w 2526"/>
              <a:gd name="T1" fmla="*/ 168 h 553"/>
              <a:gd name="T2" fmla="*/ 462 w 2526"/>
              <a:gd name="T3" fmla="*/ 317 h 553"/>
              <a:gd name="T4" fmla="*/ 804 w 2526"/>
              <a:gd name="T5" fmla="*/ 469 h 553"/>
              <a:gd name="T6" fmla="*/ 1155 w 2526"/>
              <a:gd name="T7" fmla="*/ 534 h 553"/>
              <a:gd name="T8" fmla="*/ 2209 w 2526"/>
              <a:gd name="T9" fmla="*/ 202 h 553"/>
              <a:gd name="T10" fmla="*/ 2526 w 2526"/>
              <a:gd name="T11" fmla="*/ 0 h 553"/>
              <a:gd name="T12" fmla="*/ 0 w 2526"/>
              <a:gd name="T13" fmla="*/ 0 h 553"/>
              <a:gd name="T14" fmla="*/ 252 w 2526"/>
              <a:gd name="T15" fmla="*/ 168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6" h="553">
                <a:moveTo>
                  <a:pt x="252" y="168"/>
                </a:moveTo>
                <a:cubicBezTo>
                  <a:pt x="322" y="218"/>
                  <a:pt x="389" y="272"/>
                  <a:pt x="462" y="317"/>
                </a:cubicBezTo>
                <a:cubicBezTo>
                  <a:pt x="568" y="383"/>
                  <a:pt x="684" y="432"/>
                  <a:pt x="804" y="469"/>
                </a:cubicBezTo>
                <a:cubicBezTo>
                  <a:pt x="918" y="504"/>
                  <a:pt x="1036" y="528"/>
                  <a:pt x="1155" y="534"/>
                </a:cubicBezTo>
                <a:cubicBezTo>
                  <a:pt x="1528" y="553"/>
                  <a:pt x="1889" y="395"/>
                  <a:pt x="2209" y="202"/>
                </a:cubicBezTo>
                <a:cubicBezTo>
                  <a:pt x="2316" y="138"/>
                  <a:pt x="2421" y="69"/>
                  <a:pt x="2526" y="0"/>
                </a:cubicBezTo>
                <a:cubicBezTo>
                  <a:pt x="0" y="0"/>
                  <a:pt x="0" y="0"/>
                  <a:pt x="0" y="0"/>
                </a:cubicBezTo>
                <a:cubicBezTo>
                  <a:pt x="86" y="52"/>
                  <a:pt x="171" y="108"/>
                  <a:pt x="252" y="1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5B8E4860-C233-496F-9528-03E0FA79679E}"/>
              </a:ext>
            </a:extLst>
          </p:cNvPr>
          <p:cNvSpPr>
            <a:spLocks/>
          </p:cNvSpPr>
          <p:nvPr/>
        </p:nvSpPr>
        <p:spPr bwMode="auto">
          <a:xfrm>
            <a:off x="8710613" y="5540376"/>
            <a:ext cx="3484563" cy="1312863"/>
          </a:xfrm>
          <a:custGeom>
            <a:avLst/>
            <a:gdLst>
              <a:gd name="T0" fmla="*/ 1255 w 1255"/>
              <a:gd name="T1" fmla="*/ 0 h 469"/>
              <a:gd name="T2" fmla="*/ 934 w 1255"/>
              <a:gd name="T3" fmla="*/ 259 h 469"/>
              <a:gd name="T4" fmla="*/ 207 w 1255"/>
              <a:gd name="T5" fmla="*/ 446 h 469"/>
              <a:gd name="T6" fmla="*/ 0 w 1255"/>
              <a:gd name="T7" fmla="*/ 469 h 469"/>
              <a:gd name="T8" fmla="*/ 1255 w 1255"/>
              <a:gd name="T9" fmla="*/ 469 h 469"/>
              <a:gd name="T10" fmla="*/ 1255 w 1255"/>
              <a:gd name="T11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5" h="469">
                <a:moveTo>
                  <a:pt x="1255" y="0"/>
                </a:moveTo>
                <a:cubicBezTo>
                  <a:pt x="1170" y="108"/>
                  <a:pt x="1057" y="197"/>
                  <a:pt x="934" y="259"/>
                </a:cubicBezTo>
                <a:cubicBezTo>
                  <a:pt x="710" y="374"/>
                  <a:pt x="456" y="414"/>
                  <a:pt x="207" y="446"/>
                </a:cubicBezTo>
                <a:cubicBezTo>
                  <a:pt x="138" y="454"/>
                  <a:pt x="69" y="463"/>
                  <a:pt x="0" y="469"/>
                </a:cubicBezTo>
                <a:cubicBezTo>
                  <a:pt x="1255" y="469"/>
                  <a:pt x="1255" y="469"/>
                  <a:pt x="1255" y="469"/>
                </a:cubicBezTo>
                <a:lnTo>
                  <a:pt x="1255" y="0"/>
                </a:lnTo>
                <a:close/>
              </a:path>
            </a:pathLst>
          </a:custGeom>
          <a:solidFill>
            <a:schemeClr val="tx2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F343F7E2-8F3A-4B58-84D4-FC50E4C0A4FA}"/>
              </a:ext>
            </a:extLst>
          </p:cNvPr>
          <p:cNvSpPr>
            <a:spLocks/>
          </p:cNvSpPr>
          <p:nvPr/>
        </p:nvSpPr>
        <p:spPr bwMode="auto">
          <a:xfrm>
            <a:off x="3148013" y="5895976"/>
            <a:ext cx="3775075" cy="957263"/>
          </a:xfrm>
          <a:custGeom>
            <a:avLst/>
            <a:gdLst>
              <a:gd name="T0" fmla="*/ 1278 w 1360"/>
              <a:gd name="T1" fmla="*/ 270 h 342"/>
              <a:gd name="T2" fmla="*/ 679 w 1360"/>
              <a:gd name="T3" fmla="*/ 8 h 342"/>
              <a:gd name="T4" fmla="*/ 220 w 1360"/>
              <a:gd name="T5" fmla="*/ 187 h 342"/>
              <a:gd name="T6" fmla="*/ 0 w 1360"/>
              <a:gd name="T7" fmla="*/ 342 h 342"/>
              <a:gd name="T8" fmla="*/ 1360 w 1360"/>
              <a:gd name="T9" fmla="*/ 342 h 342"/>
              <a:gd name="T10" fmla="*/ 1278 w 1360"/>
              <a:gd name="T11" fmla="*/ 27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60" h="342">
                <a:moveTo>
                  <a:pt x="1278" y="270"/>
                </a:moveTo>
                <a:cubicBezTo>
                  <a:pt x="1107" y="127"/>
                  <a:pt x="902" y="0"/>
                  <a:pt x="679" y="8"/>
                </a:cubicBezTo>
                <a:cubicBezTo>
                  <a:pt x="513" y="13"/>
                  <a:pt x="358" y="94"/>
                  <a:pt x="220" y="187"/>
                </a:cubicBezTo>
                <a:cubicBezTo>
                  <a:pt x="145" y="237"/>
                  <a:pt x="74" y="291"/>
                  <a:pt x="0" y="342"/>
                </a:cubicBezTo>
                <a:cubicBezTo>
                  <a:pt x="1360" y="342"/>
                  <a:pt x="1360" y="342"/>
                  <a:pt x="1360" y="342"/>
                </a:cubicBezTo>
                <a:cubicBezTo>
                  <a:pt x="1333" y="318"/>
                  <a:pt x="1306" y="294"/>
                  <a:pt x="1278" y="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EAFCA6-9865-4F95-8CE4-3A1D6F5C281E}"/>
              </a:ext>
            </a:extLst>
          </p:cNvPr>
          <p:cNvGrpSpPr/>
          <p:nvPr/>
        </p:nvGrpSpPr>
        <p:grpSpPr>
          <a:xfrm>
            <a:off x="4928394" y="2635251"/>
            <a:ext cx="2335212" cy="1247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AD3CF306-95CD-47C2-9E59-F91B46DCB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9480B0-4B8A-4447-89ED-01D48356C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3EB0FD0-111A-4CFD-B7DA-EC6A77145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9D6FFA31-F908-4F7B-9EC4-DFFA2125A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EA199ECB-230F-431A-B958-C50864C54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2C7FEA-D162-46AE-B192-50E3136EF0B9}"/>
              </a:ext>
            </a:extLst>
          </p:cNvPr>
          <p:cNvSpPr txBox="1"/>
          <p:nvPr/>
        </p:nvSpPr>
        <p:spPr>
          <a:xfrm>
            <a:off x="4757662" y="3942977"/>
            <a:ext cx="2676676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2"/>
                </a:solidFill>
                <a:cs typeface="+mn-ea"/>
                <a:sym typeface="+mn-lt"/>
              </a:rPr>
              <a:t>CREATIVE COMPANY</a:t>
            </a:r>
            <a:endParaRPr lang="id-ID" sz="14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6D13EF-2A3B-45DA-BCD7-E8C5F27DF09D}"/>
              </a:ext>
            </a:extLst>
          </p:cNvPr>
          <p:cNvSpPr txBox="1"/>
          <p:nvPr/>
        </p:nvSpPr>
        <p:spPr>
          <a:xfrm>
            <a:off x="5138057" y="4228196"/>
            <a:ext cx="191588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2020</a:t>
            </a:r>
            <a:endParaRPr lang="id-ID" sz="1400" b="1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641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4EAD752-210C-4107-B704-59CF193EFB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C0CEAAD-4FE6-4C30-9AFF-8804A98E1B23}"/>
              </a:ext>
            </a:extLst>
          </p:cNvPr>
          <p:cNvSpPr/>
          <p:nvPr/>
        </p:nvSpPr>
        <p:spPr>
          <a:xfrm>
            <a:off x="930564" y="5424691"/>
            <a:ext cx="2980266" cy="645799"/>
          </a:xfrm>
          <a:prstGeom prst="roundRect">
            <a:avLst>
              <a:gd name="adj" fmla="val 208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D6A2455-89AB-43E6-9913-3B4C80184363}"/>
              </a:ext>
            </a:extLst>
          </p:cNvPr>
          <p:cNvSpPr/>
          <p:nvPr/>
        </p:nvSpPr>
        <p:spPr>
          <a:xfrm>
            <a:off x="895156" y="5424691"/>
            <a:ext cx="796862" cy="645799"/>
          </a:xfrm>
          <a:prstGeom prst="roundRect">
            <a:avLst>
              <a:gd name="adj" fmla="val 2084"/>
            </a:avLst>
          </a:prstGeom>
          <a:solidFill>
            <a:schemeClr val="accent2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04D201-F2BF-4F2B-8817-D71E950666ED}"/>
              </a:ext>
            </a:extLst>
          </p:cNvPr>
          <p:cNvGrpSpPr/>
          <p:nvPr/>
        </p:nvGrpSpPr>
        <p:grpSpPr>
          <a:xfrm>
            <a:off x="1101743" y="5591982"/>
            <a:ext cx="383688" cy="245133"/>
            <a:chOff x="-4763" y="0"/>
            <a:chExt cx="457201" cy="292100"/>
          </a:xfrm>
          <a:solidFill>
            <a:schemeClr val="bg2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0BD3192B-0E8D-4A00-89FF-3428FD955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0"/>
              <a:ext cx="296863" cy="292100"/>
            </a:xfrm>
            <a:custGeom>
              <a:avLst/>
              <a:gdLst>
                <a:gd name="T0" fmla="*/ 4 w 80"/>
                <a:gd name="T1" fmla="*/ 77 h 77"/>
                <a:gd name="T2" fmla="*/ 10 w 80"/>
                <a:gd name="T3" fmla="*/ 63 h 77"/>
                <a:gd name="T4" fmla="*/ 30 w 80"/>
                <a:gd name="T5" fmla="*/ 46 h 77"/>
                <a:gd name="T6" fmla="*/ 20 w 80"/>
                <a:gd name="T7" fmla="*/ 24 h 77"/>
                <a:gd name="T8" fmla="*/ 41 w 80"/>
                <a:gd name="T9" fmla="*/ 0 h 77"/>
                <a:gd name="T10" fmla="*/ 61 w 80"/>
                <a:gd name="T11" fmla="*/ 26 h 77"/>
                <a:gd name="T12" fmla="*/ 51 w 80"/>
                <a:gd name="T13" fmla="*/ 46 h 77"/>
                <a:gd name="T14" fmla="*/ 73 w 80"/>
                <a:gd name="T15" fmla="*/ 62 h 77"/>
                <a:gd name="T16" fmla="*/ 80 w 80"/>
                <a:gd name="T17" fmla="*/ 77 h 77"/>
                <a:gd name="T18" fmla="*/ 4 w 80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7">
                  <a:moveTo>
                    <a:pt x="4" y="77"/>
                  </a:moveTo>
                  <a:cubicBezTo>
                    <a:pt x="4" y="77"/>
                    <a:pt x="0" y="67"/>
                    <a:pt x="10" y="63"/>
                  </a:cubicBezTo>
                  <a:cubicBezTo>
                    <a:pt x="20" y="60"/>
                    <a:pt x="30" y="57"/>
                    <a:pt x="30" y="46"/>
                  </a:cubicBezTo>
                  <a:cubicBezTo>
                    <a:pt x="30" y="46"/>
                    <a:pt x="20" y="41"/>
                    <a:pt x="20" y="24"/>
                  </a:cubicBezTo>
                  <a:cubicBezTo>
                    <a:pt x="20" y="9"/>
                    <a:pt x="28" y="0"/>
                    <a:pt x="41" y="0"/>
                  </a:cubicBezTo>
                  <a:cubicBezTo>
                    <a:pt x="54" y="0"/>
                    <a:pt x="61" y="9"/>
                    <a:pt x="61" y="26"/>
                  </a:cubicBezTo>
                  <a:cubicBezTo>
                    <a:pt x="61" y="26"/>
                    <a:pt x="59" y="42"/>
                    <a:pt x="51" y="46"/>
                  </a:cubicBezTo>
                  <a:cubicBezTo>
                    <a:pt x="52" y="49"/>
                    <a:pt x="50" y="59"/>
                    <a:pt x="73" y="62"/>
                  </a:cubicBezTo>
                  <a:cubicBezTo>
                    <a:pt x="80" y="63"/>
                    <a:pt x="80" y="70"/>
                    <a:pt x="80" y="77"/>
                  </a:cubicBez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C9B02147-96E6-4CEA-9352-0C63BD166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3" y="38100"/>
              <a:ext cx="193675" cy="254000"/>
            </a:xfrm>
            <a:custGeom>
              <a:avLst/>
              <a:gdLst>
                <a:gd name="T0" fmla="*/ 15 w 52"/>
                <a:gd name="T1" fmla="*/ 67 h 67"/>
                <a:gd name="T2" fmla="*/ 52 w 52"/>
                <a:gd name="T3" fmla="*/ 67 h 67"/>
                <a:gd name="T4" fmla="*/ 45 w 52"/>
                <a:gd name="T5" fmla="*/ 54 h 67"/>
                <a:gd name="T6" fmla="*/ 27 w 52"/>
                <a:gd name="T7" fmla="*/ 40 h 67"/>
                <a:gd name="T8" fmla="*/ 35 w 52"/>
                <a:gd name="T9" fmla="*/ 23 h 67"/>
                <a:gd name="T10" fmla="*/ 18 w 52"/>
                <a:gd name="T11" fmla="*/ 0 h 67"/>
                <a:gd name="T12" fmla="*/ 0 w 52"/>
                <a:gd name="T13" fmla="*/ 21 h 67"/>
                <a:gd name="T14" fmla="*/ 9 w 52"/>
                <a:gd name="T15" fmla="*/ 40 h 67"/>
                <a:gd name="T16" fmla="*/ 5 w 52"/>
                <a:gd name="T17" fmla="*/ 48 h 67"/>
                <a:gd name="T18" fmla="*/ 14 w 52"/>
                <a:gd name="T19" fmla="*/ 56 h 67"/>
                <a:gd name="T20" fmla="*/ 15 w 5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7">
                  <a:moveTo>
                    <a:pt x="15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61"/>
                    <a:pt x="51" y="55"/>
                    <a:pt x="45" y="54"/>
                  </a:cubicBezTo>
                  <a:cubicBezTo>
                    <a:pt x="26" y="51"/>
                    <a:pt x="27" y="43"/>
                    <a:pt x="27" y="40"/>
                  </a:cubicBezTo>
                  <a:cubicBezTo>
                    <a:pt x="33" y="37"/>
                    <a:pt x="35" y="23"/>
                    <a:pt x="35" y="23"/>
                  </a:cubicBezTo>
                  <a:cubicBezTo>
                    <a:pt x="35" y="9"/>
                    <a:pt x="29" y="0"/>
                    <a:pt x="18" y="0"/>
                  </a:cubicBezTo>
                  <a:cubicBezTo>
                    <a:pt x="7" y="0"/>
                    <a:pt x="0" y="8"/>
                    <a:pt x="0" y="21"/>
                  </a:cubicBezTo>
                  <a:cubicBezTo>
                    <a:pt x="0" y="36"/>
                    <a:pt x="9" y="40"/>
                    <a:pt x="9" y="40"/>
                  </a:cubicBezTo>
                  <a:cubicBezTo>
                    <a:pt x="9" y="44"/>
                    <a:pt x="7" y="47"/>
                    <a:pt x="5" y="48"/>
                  </a:cubicBezTo>
                  <a:cubicBezTo>
                    <a:pt x="5" y="48"/>
                    <a:pt x="12" y="50"/>
                    <a:pt x="14" y="56"/>
                  </a:cubicBezTo>
                  <a:cubicBezTo>
                    <a:pt x="16" y="61"/>
                    <a:pt x="15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0DE6883-3636-45B6-9DFD-14F02E096D1B}"/>
              </a:ext>
            </a:extLst>
          </p:cNvPr>
          <p:cNvSpPr txBox="1"/>
          <p:nvPr/>
        </p:nvSpPr>
        <p:spPr>
          <a:xfrm>
            <a:off x="1890260" y="5675632"/>
            <a:ext cx="150618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Creative </a:t>
            </a: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Direcctor</a:t>
            </a:r>
            <a:endParaRPr lang="en-US" sz="11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8AE6A-4337-44D3-8738-545A931A57A1}"/>
              </a:ext>
            </a:extLst>
          </p:cNvPr>
          <p:cNvSpPr txBox="1"/>
          <p:nvPr/>
        </p:nvSpPr>
        <p:spPr>
          <a:xfrm>
            <a:off x="1752428" y="5500357"/>
            <a:ext cx="178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Paul </a:t>
            </a:r>
            <a:r>
              <a:rPr lang="en-US" sz="1200" b="1" dirty="0" err="1">
                <a:cs typeface="+mn-ea"/>
                <a:sym typeface="+mn-lt"/>
              </a:rPr>
              <a:t>Embarasing</a:t>
            </a:r>
            <a:endParaRPr lang="en-US" sz="1200" b="1" dirty="0">
              <a:cs typeface="+mn-ea"/>
              <a:sym typeface="+mn-lt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8B4698F-0B82-4201-AD9A-CEEC381ADC40}"/>
              </a:ext>
            </a:extLst>
          </p:cNvPr>
          <p:cNvSpPr/>
          <p:nvPr/>
        </p:nvSpPr>
        <p:spPr>
          <a:xfrm>
            <a:off x="8978079" y="2488061"/>
            <a:ext cx="2980266" cy="645799"/>
          </a:xfrm>
          <a:prstGeom prst="roundRect">
            <a:avLst>
              <a:gd name="adj" fmla="val 208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A5F1CD2-16C9-4266-B351-C18059EF95D5}"/>
              </a:ext>
            </a:extLst>
          </p:cNvPr>
          <p:cNvSpPr/>
          <p:nvPr/>
        </p:nvSpPr>
        <p:spPr>
          <a:xfrm>
            <a:off x="8942671" y="2488061"/>
            <a:ext cx="796862" cy="645799"/>
          </a:xfrm>
          <a:prstGeom prst="roundRect">
            <a:avLst>
              <a:gd name="adj" fmla="val 2084"/>
            </a:avLst>
          </a:prstGeom>
          <a:solidFill>
            <a:schemeClr val="accent5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1DA4E1-423C-4093-95AB-E52829466C94}"/>
              </a:ext>
            </a:extLst>
          </p:cNvPr>
          <p:cNvGrpSpPr/>
          <p:nvPr/>
        </p:nvGrpSpPr>
        <p:grpSpPr>
          <a:xfrm>
            <a:off x="9149258" y="2655352"/>
            <a:ext cx="383688" cy="245133"/>
            <a:chOff x="-4763" y="0"/>
            <a:chExt cx="457201" cy="292100"/>
          </a:xfrm>
          <a:solidFill>
            <a:schemeClr val="bg2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36AD6C31-E246-4BA9-B523-486DB2161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0"/>
              <a:ext cx="296863" cy="292100"/>
            </a:xfrm>
            <a:custGeom>
              <a:avLst/>
              <a:gdLst>
                <a:gd name="T0" fmla="*/ 4 w 80"/>
                <a:gd name="T1" fmla="*/ 77 h 77"/>
                <a:gd name="T2" fmla="*/ 10 w 80"/>
                <a:gd name="T3" fmla="*/ 63 h 77"/>
                <a:gd name="T4" fmla="*/ 30 w 80"/>
                <a:gd name="T5" fmla="*/ 46 h 77"/>
                <a:gd name="T6" fmla="*/ 20 w 80"/>
                <a:gd name="T7" fmla="*/ 24 h 77"/>
                <a:gd name="T8" fmla="*/ 41 w 80"/>
                <a:gd name="T9" fmla="*/ 0 h 77"/>
                <a:gd name="T10" fmla="*/ 61 w 80"/>
                <a:gd name="T11" fmla="*/ 26 h 77"/>
                <a:gd name="T12" fmla="*/ 51 w 80"/>
                <a:gd name="T13" fmla="*/ 46 h 77"/>
                <a:gd name="T14" fmla="*/ 73 w 80"/>
                <a:gd name="T15" fmla="*/ 62 h 77"/>
                <a:gd name="T16" fmla="*/ 80 w 80"/>
                <a:gd name="T17" fmla="*/ 77 h 77"/>
                <a:gd name="T18" fmla="*/ 4 w 80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7">
                  <a:moveTo>
                    <a:pt x="4" y="77"/>
                  </a:moveTo>
                  <a:cubicBezTo>
                    <a:pt x="4" y="77"/>
                    <a:pt x="0" y="67"/>
                    <a:pt x="10" y="63"/>
                  </a:cubicBezTo>
                  <a:cubicBezTo>
                    <a:pt x="20" y="60"/>
                    <a:pt x="30" y="57"/>
                    <a:pt x="30" y="46"/>
                  </a:cubicBezTo>
                  <a:cubicBezTo>
                    <a:pt x="30" y="46"/>
                    <a:pt x="20" y="41"/>
                    <a:pt x="20" y="24"/>
                  </a:cubicBezTo>
                  <a:cubicBezTo>
                    <a:pt x="20" y="9"/>
                    <a:pt x="28" y="0"/>
                    <a:pt x="41" y="0"/>
                  </a:cubicBezTo>
                  <a:cubicBezTo>
                    <a:pt x="54" y="0"/>
                    <a:pt x="61" y="9"/>
                    <a:pt x="61" y="26"/>
                  </a:cubicBezTo>
                  <a:cubicBezTo>
                    <a:pt x="61" y="26"/>
                    <a:pt x="59" y="42"/>
                    <a:pt x="51" y="46"/>
                  </a:cubicBezTo>
                  <a:cubicBezTo>
                    <a:pt x="52" y="49"/>
                    <a:pt x="50" y="59"/>
                    <a:pt x="73" y="62"/>
                  </a:cubicBezTo>
                  <a:cubicBezTo>
                    <a:pt x="80" y="63"/>
                    <a:pt x="80" y="70"/>
                    <a:pt x="80" y="77"/>
                  </a:cubicBez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DCDE3DE4-3B20-4F31-8C41-FA33770D8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3" y="38100"/>
              <a:ext cx="193675" cy="254000"/>
            </a:xfrm>
            <a:custGeom>
              <a:avLst/>
              <a:gdLst>
                <a:gd name="T0" fmla="*/ 15 w 52"/>
                <a:gd name="T1" fmla="*/ 67 h 67"/>
                <a:gd name="T2" fmla="*/ 52 w 52"/>
                <a:gd name="T3" fmla="*/ 67 h 67"/>
                <a:gd name="T4" fmla="*/ 45 w 52"/>
                <a:gd name="T5" fmla="*/ 54 h 67"/>
                <a:gd name="T6" fmla="*/ 27 w 52"/>
                <a:gd name="T7" fmla="*/ 40 h 67"/>
                <a:gd name="T8" fmla="*/ 35 w 52"/>
                <a:gd name="T9" fmla="*/ 23 h 67"/>
                <a:gd name="T10" fmla="*/ 18 w 52"/>
                <a:gd name="T11" fmla="*/ 0 h 67"/>
                <a:gd name="T12" fmla="*/ 0 w 52"/>
                <a:gd name="T13" fmla="*/ 21 h 67"/>
                <a:gd name="T14" fmla="*/ 9 w 52"/>
                <a:gd name="T15" fmla="*/ 40 h 67"/>
                <a:gd name="T16" fmla="*/ 5 w 52"/>
                <a:gd name="T17" fmla="*/ 48 h 67"/>
                <a:gd name="T18" fmla="*/ 14 w 52"/>
                <a:gd name="T19" fmla="*/ 56 h 67"/>
                <a:gd name="T20" fmla="*/ 15 w 5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7">
                  <a:moveTo>
                    <a:pt x="15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61"/>
                    <a:pt x="51" y="55"/>
                    <a:pt x="45" y="54"/>
                  </a:cubicBezTo>
                  <a:cubicBezTo>
                    <a:pt x="26" y="51"/>
                    <a:pt x="27" y="43"/>
                    <a:pt x="27" y="40"/>
                  </a:cubicBezTo>
                  <a:cubicBezTo>
                    <a:pt x="33" y="37"/>
                    <a:pt x="35" y="23"/>
                    <a:pt x="35" y="23"/>
                  </a:cubicBezTo>
                  <a:cubicBezTo>
                    <a:pt x="35" y="9"/>
                    <a:pt x="29" y="0"/>
                    <a:pt x="18" y="0"/>
                  </a:cubicBezTo>
                  <a:cubicBezTo>
                    <a:pt x="7" y="0"/>
                    <a:pt x="0" y="8"/>
                    <a:pt x="0" y="21"/>
                  </a:cubicBezTo>
                  <a:cubicBezTo>
                    <a:pt x="0" y="36"/>
                    <a:pt x="9" y="40"/>
                    <a:pt x="9" y="40"/>
                  </a:cubicBezTo>
                  <a:cubicBezTo>
                    <a:pt x="9" y="44"/>
                    <a:pt x="7" y="47"/>
                    <a:pt x="5" y="48"/>
                  </a:cubicBezTo>
                  <a:cubicBezTo>
                    <a:pt x="5" y="48"/>
                    <a:pt x="12" y="50"/>
                    <a:pt x="14" y="56"/>
                  </a:cubicBezTo>
                  <a:cubicBezTo>
                    <a:pt x="16" y="61"/>
                    <a:pt x="15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ED55441-4C68-488C-89F1-7915EB200027}"/>
              </a:ext>
            </a:extLst>
          </p:cNvPr>
          <p:cNvSpPr txBox="1"/>
          <p:nvPr/>
        </p:nvSpPr>
        <p:spPr>
          <a:xfrm>
            <a:off x="9937775" y="2739002"/>
            <a:ext cx="150618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Graphic Designer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BC1A4C-6F63-4C1C-96E9-11542285CB00}"/>
              </a:ext>
            </a:extLst>
          </p:cNvPr>
          <p:cNvSpPr txBox="1"/>
          <p:nvPr/>
        </p:nvSpPr>
        <p:spPr>
          <a:xfrm>
            <a:off x="9799943" y="2563727"/>
            <a:ext cx="178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cs typeface="+mn-ea"/>
                <a:sym typeface="+mn-lt"/>
              </a:rPr>
              <a:t>Setaphan</a:t>
            </a:r>
            <a:r>
              <a:rPr lang="en-US" sz="1200" b="1" dirty="0">
                <a:cs typeface="+mn-ea"/>
                <a:sym typeface="+mn-lt"/>
              </a:rPr>
              <a:t> </a:t>
            </a:r>
            <a:r>
              <a:rPr lang="en-US" sz="1200" b="1" dirty="0" err="1">
                <a:cs typeface="+mn-ea"/>
                <a:sym typeface="+mn-lt"/>
              </a:rPr>
              <a:t>Houl</a:t>
            </a:r>
            <a:endParaRPr lang="en-US" sz="1200" b="1" dirty="0">
              <a:cs typeface="+mn-ea"/>
              <a:sym typeface="+mn-lt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A6A4ED3-E08C-4A2F-BCB0-E424D5CB60BC}"/>
              </a:ext>
            </a:extLst>
          </p:cNvPr>
          <p:cNvSpPr/>
          <p:nvPr/>
        </p:nvSpPr>
        <p:spPr>
          <a:xfrm>
            <a:off x="5334546" y="1538110"/>
            <a:ext cx="2980266" cy="645799"/>
          </a:xfrm>
          <a:prstGeom prst="roundRect">
            <a:avLst>
              <a:gd name="adj" fmla="val 208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EA84F68-B310-4C18-9808-281D0F06CFF3}"/>
              </a:ext>
            </a:extLst>
          </p:cNvPr>
          <p:cNvSpPr/>
          <p:nvPr/>
        </p:nvSpPr>
        <p:spPr>
          <a:xfrm>
            <a:off x="5299138" y="1538110"/>
            <a:ext cx="796862" cy="645799"/>
          </a:xfrm>
          <a:prstGeom prst="roundRect">
            <a:avLst>
              <a:gd name="adj" fmla="val 2084"/>
            </a:avLst>
          </a:prstGeom>
          <a:solidFill>
            <a:schemeClr val="accent4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A7EF49-16C6-402A-A282-4B0F09219FE6}"/>
              </a:ext>
            </a:extLst>
          </p:cNvPr>
          <p:cNvGrpSpPr/>
          <p:nvPr/>
        </p:nvGrpSpPr>
        <p:grpSpPr>
          <a:xfrm>
            <a:off x="5505725" y="1705401"/>
            <a:ext cx="383688" cy="245133"/>
            <a:chOff x="-4763" y="0"/>
            <a:chExt cx="457201" cy="292100"/>
          </a:xfrm>
          <a:solidFill>
            <a:schemeClr val="bg2"/>
          </a:solidFill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404359E6-7B37-4FE9-A840-1880A953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0"/>
              <a:ext cx="296863" cy="292100"/>
            </a:xfrm>
            <a:custGeom>
              <a:avLst/>
              <a:gdLst>
                <a:gd name="T0" fmla="*/ 4 w 80"/>
                <a:gd name="T1" fmla="*/ 77 h 77"/>
                <a:gd name="T2" fmla="*/ 10 w 80"/>
                <a:gd name="T3" fmla="*/ 63 h 77"/>
                <a:gd name="T4" fmla="*/ 30 w 80"/>
                <a:gd name="T5" fmla="*/ 46 h 77"/>
                <a:gd name="T6" fmla="*/ 20 w 80"/>
                <a:gd name="T7" fmla="*/ 24 h 77"/>
                <a:gd name="T8" fmla="*/ 41 w 80"/>
                <a:gd name="T9" fmla="*/ 0 h 77"/>
                <a:gd name="T10" fmla="*/ 61 w 80"/>
                <a:gd name="T11" fmla="*/ 26 h 77"/>
                <a:gd name="T12" fmla="*/ 51 w 80"/>
                <a:gd name="T13" fmla="*/ 46 h 77"/>
                <a:gd name="T14" fmla="*/ 73 w 80"/>
                <a:gd name="T15" fmla="*/ 62 h 77"/>
                <a:gd name="T16" fmla="*/ 80 w 80"/>
                <a:gd name="T17" fmla="*/ 77 h 77"/>
                <a:gd name="T18" fmla="*/ 4 w 80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7">
                  <a:moveTo>
                    <a:pt x="4" y="77"/>
                  </a:moveTo>
                  <a:cubicBezTo>
                    <a:pt x="4" y="77"/>
                    <a:pt x="0" y="67"/>
                    <a:pt x="10" y="63"/>
                  </a:cubicBezTo>
                  <a:cubicBezTo>
                    <a:pt x="20" y="60"/>
                    <a:pt x="30" y="57"/>
                    <a:pt x="30" y="46"/>
                  </a:cubicBezTo>
                  <a:cubicBezTo>
                    <a:pt x="30" y="46"/>
                    <a:pt x="20" y="41"/>
                    <a:pt x="20" y="24"/>
                  </a:cubicBezTo>
                  <a:cubicBezTo>
                    <a:pt x="20" y="9"/>
                    <a:pt x="28" y="0"/>
                    <a:pt x="41" y="0"/>
                  </a:cubicBezTo>
                  <a:cubicBezTo>
                    <a:pt x="54" y="0"/>
                    <a:pt x="61" y="9"/>
                    <a:pt x="61" y="26"/>
                  </a:cubicBezTo>
                  <a:cubicBezTo>
                    <a:pt x="61" y="26"/>
                    <a:pt x="59" y="42"/>
                    <a:pt x="51" y="46"/>
                  </a:cubicBezTo>
                  <a:cubicBezTo>
                    <a:pt x="52" y="49"/>
                    <a:pt x="50" y="59"/>
                    <a:pt x="73" y="62"/>
                  </a:cubicBezTo>
                  <a:cubicBezTo>
                    <a:pt x="80" y="63"/>
                    <a:pt x="80" y="70"/>
                    <a:pt x="80" y="77"/>
                  </a:cubicBez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2F92BB04-0AEE-4DB1-B22D-3AE08E845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3" y="38100"/>
              <a:ext cx="193675" cy="254000"/>
            </a:xfrm>
            <a:custGeom>
              <a:avLst/>
              <a:gdLst>
                <a:gd name="T0" fmla="*/ 15 w 52"/>
                <a:gd name="T1" fmla="*/ 67 h 67"/>
                <a:gd name="T2" fmla="*/ 52 w 52"/>
                <a:gd name="T3" fmla="*/ 67 h 67"/>
                <a:gd name="T4" fmla="*/ 45 w 52"/>
                <a:gd name="T5" fmla="*/ 54 h 67"/>
                <a:gd name="T6" fmla="*/ 27 w 52"/>
                <a:gd name="T7" fmla="*/ 40 h 67"/>
                <a:gd name="T8" fmla="*/ 35 w 52"/>
                <a:gd name="T9" fmla="*/ 23 h 67"/>
                <a:gd name="T10" fmla="*/ 18 w 52"/>
                <a:gd name="T11" fmla="*/ 0 h 67"/>
                <a:gd name="T12" fmla="*/ 0 w 52"/>
                <a:gd name="T13" fmla="*/ 21 h 67"/>
                <a:gd name="T14" fmla="*/ 9 w 52"/>
                <a:gd name="T15" fmla="*/ 40 h 67"/>
                <a:gd name="T16" fmla="*/ 5 w 52"/>
                <a:gd name="T17" fmla="*/ 48 h 67"/>
                <a:gd name="T18" fmla="*/ 14 w 52"/>
                <a:gd name="T19" fmla="*/ 56 h 67"/>
                <a:gd name="T20" fmla="*/ 15 w 5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7">
                  <a:moveTo>
                    <a:pt x="15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61"/>
                    <a:pt x="51" y="55"/>
                    <a:pt x="45" y="54"/>
                  </a:cubicBezTo>
                  <a:cubicBezTo>
                    <a:pt x="26" y="51"/>
                    <a:pt x="27" y="43"/>
                    <a:pt x="27" y="40"/>
                  </a:cubicBezTo>
                  <a:cubicBezTo>
                    <a:pt x="33" y="37"/>
                    <a:pt x="35" y="23"/>
                    <a:pt x="35" y="23"/>
                  </a:cubicBezTo>
                  <a:cubicBezTo>
                    <a:pt x="35" y="9"/>
                    <a:pt x="29" y="0"/>
                    <a:pt x="18" y="0"/>
                  </a:cubicBezTo>
                  <a:cubicBezTo>
                    <a:pt x="7" y="0"/>
                    <a:pt x="0" y="8"/>
                    <a:pt x="0" y="21"/>
                  </a:cubicBezTo>
                  <a:cubicBezTo>
                    <a:pt x="0" y="36"/>
                    <a:pt x="9" y="40"/>
                    <a:pt x="9" y="40"/>
                  </a:cubicBezTo>
                  <a:cubicBezTo>
                    <a:pt x="9" y="44"/>
                    <a:pt x="7" y="47"/>
                    <a:pt x="5" y="48"/>
                  </a:cubicBezTo>
                  <a:cubicBezTo>
                    <a:pt x="5" y="48"/>
                    <a:pt x="12" y="50"/>
                    <a:pt x="14" y="56"/>
                  </a:cubicBezTo>
                  <a:cubicBezTo>
                    <a:pt x="16" y="61"/>
                    <a:pt x="15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EC0B01C-CE1F-4EDF-AD06-DB347B13AABD}"/>
              </a:ext>
            </a:extLst>
          </p:cNvPr>
          <p:cNvSpPr txBox="1"/>
          <p:nvPr/>
        </p:nvSpPr>
        <p:spPr>
          <a:xfrm>
            <a:off x="6294242" y="1789051"/>
            <a:ext cx="150618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Illustrator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2A7D8E-E81D-4D1F-B210-499E09215398}"/>
              </a:ext>
            </a:extLst>
          </p:cNvPr>
          <p:cNvSpPr txBox="1"/>
          <p:nvPr/>
        </p:nvSpPr>
        <p:spPr>
          <a:xfrm>
            <a:off x="6156410" y="1613776"/>
            <a:ext cx="178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Alicia Clara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8DC9132-242E-408D-987F-8329F57D773D}"/>
              </a:ext>
            </a:extLst>
          </p:cNvPr>
          <p:cNvSpPr/>
          <p:nvPr/>
        </p:nvSpPr>
        <p:spPr>
          <a:xfrm>
            <a:off x="1285758" y="1917928"/>
            <a:ext cx="2980266" cy="645799"/>
          </a:xfrm>
          <a:prstGeom prst="roundRect">
            <a:avLst>
              <a:gd name="adj" fmla="val 208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BB385DD-A3FB-4227-A9DD-011ADB270FBD}"/>
              </a:ext>
            </a:extLst>
          </p:cNvPr>
          <p:cNvSpPr/>
          <p:nvPr/>
        </p:nvSpPr>
        <p:spPr>
          <a:xfrm>
            <a:off x="1250350" y="1917928"/>
            <a:ext cx="796862" cy="645799"/>
          </a:xfrm>
          <a:prstGeom prst="roundRect">
            <a:avLst>
              <a:gd name="adj" fmla="val 2084"/>
            </a:avLst>
          </a:prstGeom>
          <a:solidFill>
            <a:schemeClr val="accent3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FCEF19-B539-4CFE-A763-1A4612050308}"/>
              </a:ext>
            </a:extLst>
          </p:cNvPr>
          <p:cNvGrpSpPr/>
          <p:nvPr/>
        </p:nvGrpSpPr>
        <p:grpSpPr>
          <a:xfrm>
            <a:off x="1456937" y="2085219"/>
            <a:ext cx="383688" cy="245133"/>
            <a:chOff x="-4763" y="0"/>
            <a:chExt cx="457201" cy="292100"/>
          </a:xfrm>
          <a:solidFill>
            <a:schemeClr val="bg2"/>
          </a:solidFill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3E34C0CD-2B58-48FE-B5B6-011FC2B85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0"/>
              <a:ext cx="296863" cy="292100"/>
            </a:xfrm>
            <a:custGeom>
              <a:avLst/>
              <a:gdLst>
                <a:gd name="T0" fmla="*/ 4 w 80"/>
                <a:gd name="T1" fmla="*/ 77 h 77"/>
                <a:gd name="T2" fmla="*/ 10 w 80"/>
                <a:gd name="T3" fmla="*/ 63 h 77"/>
                <a:gd name="T4" fmla="*/ 30 w 80"/>
                <a:gd name="T5" fmla="*/ 46 h 77"/>
                <a:gd name="T6" fmla="*/ 20 w 80"/>
                <a:gd name="T7" fmla="*/ 24 h 77"/>
                <a:gd name="T8" fmla="*/ 41 w 80"/>
                <a:gd name="T9" fmla="*/ 0 h 77"/>
                <a:gd name="T10" fmla="*/ 61 w 80"/>
                <a:gd name="T11" fmla="*/ 26 h 77"/>
                <a:gd name="T12" fmla="*/ 51 w 80"/>
                <a:gd name="T13" fmla="*/ 46 h 77"/>
                <a:gd name="T14" fmla="*/ 73 w 80"/>
                <a:gd name="T15" fmla="*/ 62 h 77"/>
                <a:gd name="T16" fmla="*/ 80 w 80"/>
                <a:gd name="T17" fmla="*/ 77 h 77"/>
                <a:gd name="T18" fmla="*/ 4 w 80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7">
                  <a:moveTo>
                    <a:pt x="4" y="77"/>
                  </a:moveTo>
                  <a:cubicBezTo>
                    <a:pt x="4" y="77"/>
                    <a:pt x="0" y="67"/>
                    <a:pt x="10" y="63"/>
                  </a:cubicBezTo>
                  <a:cubicBezTo>
                    <a:pt x="20" y="60"/>
                    <a:pt x="30" y="57"/>
                    <a:pt x="30" y="46"/>
                  </a:cubicBezTo>
                  <a:cubicBezTo>
                    <a:pt x="30" y="46"/>
                    <a:pt x="20" y="41"/>
                    <a:pt x="20" y="24"/>
                  </a:cubicBezTo>
                  <a:cubicBezTo>
                    <a:pt x="20" y="9"/>
                    <a:pt x="28" y="0"/>
                    <a:pt x="41" y="0"/>
                  </a:cubicBezTo>
                  <a:cubicBezTo>
                    <a:pt x="54" y="0"/>
                    <a:pt x="61" y="9"/>
                    <a:pt x="61" y="26"/>
                  </a:cubicBezTo>
                  <a:cubicBezTo>
                    <a:pt x="61" y="26"/>
                    <a:pt x="59" y="42"/>
                    <a:pt x="51" y="46"/>
                  </a:cubicBezTo>
                  <a:cubicBezTo>
                    <a:pt x="52" y="49"/>
                    <a:pt x="50" y="59"/>
                    <a:pt x="73" y="62"/>
                  </a:cubicBezTo>
                  <a:cubicBezTo>
                    <a:pt x="80" y="63"/>
                    <a:pt x="80" y="70"/>
                    <a:pt x="80" y="77"/>
                  </a:cubicBez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3C2B4387-2AFC-46FF-82F5-832BC6FEE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3" y="38100"/>
              <a:ext cx="193675" cy="254000"/>
            </a:xfrm>
            <a:custGeom>
              <a:avLst/>
              <a:gdLst>
                <a:gd name="T0" fmla="*/ 15 w 52"/>
                <a:gd name="T1" fmla="*/ 67 h 67"/>
                <a:gd name="T2" fmla="*/ 52 w 52"/>
                <a:gd name="T3" fmla="*/ 67 h 67"/>
                <a:gd name="T4" fmla="*/ 45 w 52"/>
                <a:gd name="T5" fmla="*/ 54 h 67"/>
                <a:gd name="T6" fmla="*/ 27 w 52"/>
                <a:gd name="T7" fmla="*/ 40 h 67"/>
                <a:gd name="T8" fmla="*/ 35 w 52"/>
                <a:gd name="T9" fmla="*/ 23 h 67"/>
                <a:gd name="T10" fmla="*/ 18 w 52"/>
                <a:gd name="T11" fmla="*/ 0 h 67"/>
                <a:gd name="T12" fmla="*/ 0 w 52"/>
                <a:gd name="T13" fmla="*/ 21 h 67"/>
                <a:gd name="T14" fmla="*/ 9 w 52"/>
                <a:gd name="T15" fmla="*/ 40 h 67"/>
                <a:gd name="T16" fmla="*/ 5 w 52"/>
                <a:gd name="T17" fmla="*/ 48 h 67"/>
                <a:gd name="T18" fmla="*/ 14 w 52"/>
                <a:gd name="T19" fmla="*/ 56 h 67"/>
                <a:gd name="T20" fmla="*/ 15 w 5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7">
                  <a:moveTo>
                    <a:pt x="15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61"/>
                    <a:pt x="51" y="55"/>
                    <a:pt x="45" y="54"/>
                  </a:cubicBezTo>
                  <a:cubicBezTo>
                    <a:pt x="26" y="51"/>
                    <a:pt x="27" y="43"/>
                    <a:pt x="27" y="40"/>
                  </a:cubicBezTo>
                  <a:cubicBezTo>
                    <a:pt x="33" y="37"/>
                    <a:pt x="35" y="23"/>
                    <a:pt x="35" y="23"/>
                  </a:cubicBezTo>
                  <a:cubicBezTo>
                    <a:pt x="35" y="9"/>
                    <a:pt x="29" y="0"/>
                    <a:pt x="18" y="0"/>
                  </a:cubicBezTo>
                  <a:cubicBezTo>
                    <a:pt x="7" y="0"/>
                    <a:pt x="0" y="8"/>
                    <a:pt x="0" y="21"/>
                  </a:cubicBezTo>
                  <a:cubicBezTo>
                    <a:pt x="0" y="36"/>
                    <a:pt x="9" y="40"/>
                    <a:pt x="9" y="40"/>
                  </a:cubicBezTo>
                  <a:cubicBezTo>
                    <a:pt x="9" y="44"/>
                    <a:pt x="7" y="47"/>
                    <a:pt x="5" y="48"/>
                  </a:cubicBezTo>
                  <a:cubicBezTo>
                    <a:pt x="5" y="48"/>
                    <a:pt x="12" y="50"/>
                    <a:pt x="14" y="56"/>
                  </a:cubicBezTo>
                  <a:cubicBezTo>
                    <a:pt x="16" y="61"/>
                    <a:pt x="15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D13DFDB-093C-446A-80C6-259740B9EFD6}"/>
              </a:ext>
            </a:extLst>
          </p:cNvPr>
          <p:cNvSpPr txBox="1"/>
          <p:nvPr/>
        </p:nvSpPr>
        <p:spPr>
          <a:xfrm>
            <a:off x="2245454" y="2168869"/>
            <a:ext cx="150618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Graphic Designer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5657F1-8483-46F1-8CEC-6F45DEE619A8}"/>
              </a:ext>
            </a:extLst>
          </p:cNvPr>
          <p:cNvSpPr txBox="1"/>
          <p:nvPr/>
        </p:nvSpPr>
        <p:spPr>
          <a:xfrm>
            <a:off x="2107622" y="1993594"/>
            <a:ext cx="178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cs typeface="+mn-ea"/>
                <a:sym typeface="+mn-lt"/>
              </a:rPr>
              <a:t>Slly</a:t>
            </a:r>
            <a:r>
              <a:rPr lang="en-US" sz="1200" b="1" dirty="0">
                <a:cs typeface="+mn-ea"/>
                <a:sym typeface="+mn-lt"/>
              </a:rPr>
              <a:t> Renita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20B9E3F-1432-4D45-AFDB-1F8615EBC143}"/>
              </a:ext>
            </a:extLst>
          </p:cNvPr>
          <p:cNvSpPr/>
          <p:nvPr/>
        </p:nvSpPr>
        <p:spPr>
          <a:xfrm>
            <a:off x="7908256" y="5023285"/>
            <a:ext cx="2980266" cy="645799"/>
          </a:xfrm>
          <a:prstGeom prst="roundRect">
            <a:avLst>
              <a:gd name="adj" fmla="val 2084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470C8AE-8560-419C-A1DC-590B14904EAF}"/>
              </a:ext>
            </a:extLst>
          </p:cNvPr>
          <p:cNvSpPr/>
          <p:nvPr/>
        </p:nvSpPr>
        <p:spPr>
          <a:xfrm>
            <a:off x="7872848" y="5023285"/>
            <a:ext cx="796862" cy="645799"/>
          </a:xfrm>
          <a:prstGeom prst="roundRect">
            <a:avLst>
              <a:gd name="adj" fmla="val 2084"/>
            </a:avLst>
          </a:prstGeom>
          <a:solidFill>
            <a:schemeClr val="accent1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D978E41-AF03-4A08-8AE8-5972F31D49C2}"/>
              </a:ext>
            </a:extLst>
          </p:cNvPr>
          <p:cNvGrpSpPr/>
          <p:nvPr/>
        </p:nvGrpSpPr>
        <p:grpSpPr>
          <a:xfrm>
            <a:off x="8079435" y="5190576"/>
            <a:ext cx="383688" cy="245133"/>
            <a:chOff x="-4763" y="0"/>
            <a:chExt cx="457201" cy="292100"/>
          </a:xfrm>
          <a:solidFill>
            <a:schemeClr val="bg2"/>
          </a:solidFill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FFCB6A71-A659-4791-AF6E-3B296EC05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3" y="0"/>
              <a:ext cx="296863" cy="292100"/>
            </a:xfrm>
            <a:custGeom>
              <a:avLst/>
              <a:gdLst>
                <a:gd name="T0" fmla="*/ 4 w 80"/>
                <a:gd name="T1" fmla="*/ 77 h 77"/>
                <a:gd name="T2" fmla="*/ 10 w 80"/>
                <a:gd name="T3" fmla="*/ 63 h 77"/>
                <a:gd name="T4" fmla="*/ 30 w 80"/>
                <a:gd name="T5" fmla="*/ 46 h 77"/>
                <a:gd name="T6" fmla="*/ 20 w 80"/>
                <a:gd name="T7" fmla="*/ 24 h 77"/>
                <a:gd name="T8" fmla="*/ 41 w 80"/>
                <a:gd name="T9" fmla="*/ 0 h 77"/>
                <a:gd name="T10" fmla="*/ 61 w 80"/>
                <a:gd name="T11" fmla="*/ 26 h 77"/>
                <a:gd name="T12" fmla="*/ 51 w 80"/>
                <a:gd name="T13" fmla="*/ 46 h 77"/>
                <a:gd name="T14" fmla="*/ 73 w 80"/>
                <a:gd name="T15" fmla="*/ 62 h 77"/>
                <a:gd name="T16" fmla="*/ 80 w 80"/>
                <a:gd name="T17" fmla="*/ 77 h 77"/>
                <a:gd name="T18" fmla="*/ 4 w 80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77">
                  <a:moveTo>
                    <a:pt x="4" y="77"/>
                  </a:moveTo>
                  <a:cubicBezTo>
                    <a:pt x="4" y="77"/>
                    <a:pt x="0" y="67"/>
                    <a:pt x="10" y="63"/>
                  </a:cubicBezTo>
                  <a:cubicBezTo>
                    <a:pt x="20" y="60"/>
                    <a:pt x="30" y="57"/>
                    <a:pt x="30" y="46"/>
                  </a:cubicBezTo>
                  <a:cubicBezTo>
                    <a:pt x="30" y="46"/>
                    <a:pt x="20" y="41"/>
                    <a:pt x="20" y="24"/>
                  </a:cubicBezTo>
                  <a:cubicBezTo>
                    <a:pt x="20" y="9"/>
                    <a:pt x="28" y="0"/>
                    <a:pt x="41" y="0"/>
                  </a:cubicBezTo>
                  <a:cubicBezTo>
                    <a:pt x="54" y="0"/>
                    <a:pt x="61" y="9"/>
                    <a:pt x="61" y="26"/>
                  </a:cubicBezTo>
                  <a:cubicBezTo>
                    <a:pt x="61" y="26"/>
                    <a:pt x="59" y="42"/>
                    <a:pt x="51" y="46"/>
                  </a:cubicBezTo>
                  <a:cubicBezTo>
                    <a:pt x="52" y="49"/>
                    <a:pt x="50" y="59"/>
                    <a:pt x="73" y="62"/>
                  </a:cubicBezTo>
                  <a:cubicBezTo>
                    <a:pt x="80" y="63"/>
                    <a:pt x="80" y="70"/>
                    <a:pt x="80" y="77"/>
                  </a:cubicBezTo>
                  <a:lnTo>
                    <a:pt x="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B770C7BC-84B8-4806-9524-9D6B062DA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3" y="38100"/>
              <a:ext cx="193675" cy="254000"/>
            </a:xfrm>
            <a:custGeom>
              <a:avLst/>
              <a:gdLst>
                <a:gd name="T0" fmla="*/ 15 w 52"/>
                <a:gd name="T1" fmla="*/ 67 h 67"/>
                <a:gd name="T2" fmla="*/ 52 w 52"/>
                <a:gd name="T3" fmla="*/ 67 h 67"/>
                <a:gd name="T4" fmla="*/ 45 w 52"/>
                <a:gd name="T5" fmla="*/ 54 h 67"/>
                <a:gd name="T6" fmla="*/ 27 w 52"/>
                <a:gd name="T7" fmla="*/ 40 h 67"/>
                <a:gd name="T8" fmla="*/ 35 w 52"/>
                <a:gd name="T9" fmla="*/ 23 h 67"/>
                <a:gd name="T10" fmla="*/ 18 w 52"/>
                <a:gd name="T11" fmla="*/ 0 h 67"/>
                <a:gd name="T12" fmla="*/ 0 w 52"/>
                <a:gd name="T13" fmla="*/ 21 h 67"/>
                <a:gd name="T14" fmla="*/ 9 w 52"/>
                <a:gd name="T15" fmla="*/ 40 h 67"/>
                <a:gd name="T16" fmla="*/ 5 w 52"/>
                <a:gd name="T17" fmla="*/ 48 h 67"/>
                <a:gd name="T18" fmla="*/ 14 w 52"/>
                <a:gd name="T19" fmla="*/ 56 h 67"/>
                <a:gd name="T20" fmla="*/ 15 w 52"/>
                <a:gd name="T2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7">
                  <a:moveTo>
                    <a:pt x="15" y="67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61"/>
                    <a:pt x="51" y="55"/>
                    <a:pt x="45" y="54"/>
                  </a:cubicBezTo>
                  <a:cubicBezTo>
                    <a:pt x="26" y="51"/>
                    <a:pt x="27" y="43"/>
                    <a:pt x="27" y="40"/>
                  </a:cubicBezTo>
                  <a:cubicBezTo>
                    <a:pt x="33" y="37"/>
                    <a:pt x="35" y="23"/>
                    <a:pt x="35" y="23"/>
                  </a:cubicBezTo>
                  <a:cubicBezTo>
                    <a:pt x="35" y="9"/>
                    <a:pt x="29" y="0"/>
                    <a:pt x="18" y="0"/>
                  </a:cubicBezTo>
                  <a:cubicBezTo>
                    <a:pt x="7" y="0"/>
                    <a:pt x="0" y="8"/>
                    <a:pt x="0" y="21"/>
                  </a:cubicBezTo>
                  <a:cubicBezTo>
                    <a:pt x="0" y="36"/>
                    <a:pt x="9" y="40"/>
                    <a:pt x="9" y="40"/>
                  </a:cubicBezTo>
                  <a:cubicBezTo>
                    <a:pt x="9" y="44"/>
                    <a:pt x="7" y="47"/>
                    <a:pt x="5" y="48"/>
                  </a:cubicBezTo>
                  <a:cubicBezTo>
                    <a:pt x="5" y="48"/>
                    <a:pt x="12" y="50"/>
                    <a:pt x="14" y="56"/>
                  </a:cubicBezTo>
                  <a:cubicBezTo>
                    <a:pt x="16" y="61"/>
                    <a:pt x="15" y="67"/>
                    <a:pt x="1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717762A-7A48-4771-865B-F84384D7565C}"/>
              </a:ext>
            </a:extLst>
          </p:cNvPr>
          <p:cNvSpPr txBox="1"/>
          <p:nvPr/>
        </p:nvSpPr>
        <p:spPr>
          <a:xfrm>
            <a:off x="8867952" y="5274226"/>
            <a:ext cx="1506186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Creative </a:t>
            </a: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Direcctor</a:t>
            </a:r>
            <a:endParaRPr lang="en-US" sz="11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17AB8D8-2932-44EE-937A-83EFBF22B4E4}"/>
              </a:ext>
            </a:extLst>
          </p:cNvPr>
          <p:cNvSpPr txBox="1"/>
          <p:nvPr/>
        </p:nvSpPr>
        <p:spPr>
          <a:xfrm>
            <a:off x="8730120" y="5098951"/>
            <a:ext cx="178185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Amanda Louis</a:t>
            </a:r>
          </a:p>
        </p:txBody>
      </p:sp>
    </p:spTree>
    <p:extLst>
      <p:ext uri="{BB962C8B-B14F-4D97-AF65-F5344CB8AC3E}">
        <p14:creationId xmlns:p14="http://schemas.microsoft.com/office/powerpoint/2010/main" val="132050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2" grpId="0"/>
      <p:bldP spid="43" grpId="0"/>
      <p:bldP spid="51" grpId="0" animBg="1"/>
      <p:bldP spid="52" grpId="0" animBg="1"/>
      <p:bldP spid="57" grpId="0"/>
      <p:bldP spid="58" grpId="0"/>
      <p:bldP spid="59" grpId="0" animBg="1"/>
      <p:bldP spid="60" grpId="0" animBg="1"/>
      <p:bldP spid="65" grpId="0"/>
      <p:bldP spid="66" grpId="0"/>
      <p:bldP spid="67" grpId="0" animBg="1"/>
      <p:bldP spid="68" grpId="0" animBg="1"/>
      <p:bldP spid="73" grpId="0"/>
      <p:bldP spid="74" grpId="0"/>
      <p:bldP spid="83" grpId="0" animBg="1"/>
      <p:bldP spid="84" grpId="0" animBg="1"/>
      <p:bldP spid="89" grpId="0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E4C0AE-AB82-4D7C-8363-855C166F37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Creative Team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BD6C84-3692-48A8-A2D7-64C7EADADA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1D06C-7E0C-4202-950C-E34EF505DECF}"/>
              </a:ext>
            </a:extLst>
          </p:cNvPr>
          <p:cNvSpPr txBox="1"/>
          <p:nvPr/>
        </p:nvSpPr>
        <p:spPr>
          <a:xfrm>
            <a:off x="8644986" y="2230713"/>
            <a:ext cx="242101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F68477-5EE5-40B4-83C4-D7318595F110}"/>
              </a:ext>
            </a:extLst>
          </p:cNvPr>
          <p:cNvSpPr txBox="1"/>
          <p:nvPr/>
        </p:nvSpPr>
        <p:spPr>
          <a:xfrm>
            <a:off x="8644986" y="4727388"/>
            <a:ext cx="242101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F21DC-2F20-40C6-B530-9B961C509BE4}"/>
              </a:ext>
            </a:extLst>
          </p:cNvPr>
          <p:cNvSpPr txBox="1"/>
          <p:nvPr/>
        </p:nvSpPr>
        <p:spPr>
          <a:xfrm>
            <a:off x="8644985" y="1949830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Paul </a:t>
            </a:r>
            <a:r>
              <a:rPr lang="en-US" sz="1400" b="1" dirty="0" err="1">
                <a:cs typeface="+mn-ea"/>
                <a:sym typeface="+mn-lt"/>
              </a:rPr>
              <a:t>michigan</a:t>
            </a:r>
            <a:endParaRPr lang="en-US" sz="1400" b="1" dirty="0">
              <a:cs typeface="+mn-ea"/>
              <a:sym typeface="+mn-lt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7014F6F-2C9D-412D-92C0-D49638065BE4}"/>
              </a:ext>
            </a:extLst>
          </p:cNvPr>
          <p:cNvSpPr>
            <a:spLocks/>
          </p:cNvSpPr>
          <p:nvPr/>
        </p:nvSpPr>
        <p:spPr bwMode="auto">
          <a:xfrm>
            <a:off x="9146632" y="3001760"/>
            <a:ext cx="216820" cy="187910"/>
          </a:xfrm>
          <a:custGeom>
            <a:avLst/>
            <a:gdLst>
              <a:gd name="T0" fmla="*/ 36 w 52"/>
              <a:gd name="T1" fmla="*/ 0 h 43"/>
              <a:gd name="T2" fmla="*/ 34 w 52"/>
              <a:gd name="T3" fmla="*/ 1 h 43"/>
              <a:gd name="T4" fmla="*/ 27 w 52"/>
              <a:gd name="T5" fmla="*/ 5 h 43"/>
              <a:gd name="T6" fmla="*/ 25 w 52"/>
              <a:gd name="T7" fmla="*/ 13 h 43"/>
              <a:gd name="T8" fmla="*/ 26 w 52"/>
              <a:gd name="T9" fmla="*/ 14 h 43"/>
              <a:gd name="T10" fmla="*/ 3 w 52"/>
              <a:gd name="T11" fmla="*/ 2 h 43"/>
              <a:gd name="T12" fmla="*/ 2 w 52"/>
              <a:gd name="T13" fmla="*/ 10 h 43"/>
              <a:gd name="T14" fmla="*/ 7 w 52"/>
              <a:gd name="T15" fmla="*/ 17 h 43"/>
              <a:gd name="T16" fmla="*/ 2 w 52"/>
              <a:gd name="T17" fmla="*/ 15 h 43"/>
              <a:gd name="T18" fmla="*/ 3 w 52"/>
              <a:gd name="T19" fmla="*/ 21 h 43"/>
              <a:gd name="T20" fmla="*/ 10 w 52"/>
              <a:gd name="T21" fmla="*/ 26 h 43"/>
              <a:gd name="T22" fmla="*/ 10 w 52"/>
              <a:gd name="T23" fmla="*/ 26 h 43"/>
              <a:gd name="T24" fmla="*/ 8 w 52"/>
              <a:gd name="T25" fmla="*/ 27 h 43"/>
              <a:gd name="T26" fmla="*/ 6 w 52"/>
              <a:gd name="T27" fmla="*/ 26 h 43"/>
              <a:gd name="T28" fmla="*/ 16 w 52"/>
              <a:gd name="T29" fmla="*/ 34 h 43"/>
              <a:gd name="T30" fmla="*/ 10 w 52"/>
              <a:gd name="T31" fmla="*/ 37 h 43"/>
              <a:gd name="T32" fmla="*/ 2 w 52"/>
              <a:gd name="T33" fmla="*/ 39 h 43"/>
              <a:gd name="T34" fmla="*/ 0 w 52"/>
              <a:gd name="T35" fmla="*/ 38 h 43"/>
              <a:gd name="T36" fmla="*/ 0 w 52"/>
              <a:gd name="T37" fmla="*/ 39 h 43"/>
              <a:gd name="T38" fmla="*/ 16 w 52"/>
              <a:gd name="T39" fmla="*/ 43 h 43"/>
              <a:gd name="T40" fmla="*/ 17 w 52"/>
              <a:gd name="T41" fmla="*/ 43 h 43"/>
              <a:gd name="T42" fmla="*/ 23 w 52"/>
              <a:gd name="T43" fmla="*/ 42 h 43"/>
              <a:gd name="T44" fmla="*/ 38 w 52"/>
              <a:gd name="T45" fmla="*/ 34 h 43"/>
              <a:gd name="T46" fmla="*/ 44 w 52"/>
              <a:gd name="T47" fmla="*/ 26 h 43"/>
              <a:gd name="T48" fmla="*/ 47 w 52"/>
              <a:gd name="T49" fmla="*/ 16 h 43"/>
              <a:gd name="T50" fmla="*/ 47 w 52"/>
              <a:gd name="T51" fmla="*/ 11 h 43"/>
              <a:gd name="T52" fmla="*/ 47 w 52"/>
              <a:gd name="T53" fmla="*/ 11 h 43"/>
              <a:gd name="T54" fmla="*/ 51 w 52"/>
              <a:gd name="T55" fmla="*/ 7 h 43"/>
              <a:gd name="T56" fmla="*/ 52 w 52"/>
              <a:gd name="T57" fmla="*/ 6 h 43"/>
              <a:gd name="T58" fmla="*/ 52 w 52"/>
              <a:gd name="T59" fmla="*/ 6 h 43"/>
              <a:gd name="T60" fmla="*/ 46 w 52"/>
              <a:gd name="T61" fmla="*/ 7 h 43"/>
              <a:gd name="T62" fmla="*/ 51 w 52"/>
              <a:gd name="T63" fmla="*/ 1 h 43"/>
              <a:gd name="T64" fmla="*/ 51 w 52"/>
              <a:gd name="T65" fmla="*/ 1 h 43"/>
              <a:gd name="T66" fmla="*/ 51 w 52"/>
              <a:gd name="T67" fmla="*/ 1 h 43"/>
              <a:gd name="T68" fmla="*/ 44 w 52"/>
              <a:gd name="T69" fmla="*/ 4 h 43"/>
              <a:gd name="T70" fmla="*/ 44 w 52"/>
              <a:gd name="T71" fmla="*/ 4 h 43"/>
              <a:gd name="T72" fmla="*/ 36 w 52"/>
              <a:gd name="T7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2" h="43">
                <a:moveTo>
                  <a:pt x="36" y="0"/>
                </a:moveTo>
                <a:cubicBezTo>
                  <a:pt x="36" y="0"/>
                  <a:pt x="35" y="0"/>
                  <a:pt x="34" y="1"/>
                </a:cubicBezTo>
                <a:cubicBezTo>
                  <a:pt x="31" y="1"/>
                  <a:pt x="29" y="3"/>
                  <a:pt x="27" y="5"/>
                </a:cubicBezTo>
                <a:cubicBezTo>
                  <a:pt x="26" y="8"/>
                  <a:pt x="25" y="10"/>
                  <a:pt x="25" y="13"/>
                </a:cubicBezTo>
                <a:cubicBezTo>
                  <a:pt x="25" y="13"/>
                  <a:pt x="25" y="13"/>
                  <a:pt x="26" y="14"/>
                </a:cubicBezTo>
                <a:cubicBezTo>
                  <a:pt x="17" y="13"/>
                  <a:pt x="9" y="9"/>
                  <a:pt x="3" y="2"/>
                </a:cubicBezTo>
                <a:cubicBezTo>
                  <a:pt x="2" y="5"/>
                  <a:pt x="1" y="7"/>
                  <a:pt x="2" y="10"/>
                </a:cubicBezTo>
                <a:cubicBezTo>
                  <a:pt x="3" y="13"/>
                  <a:pt x="4" y="15"/>
                  <a:pt x="7" y="17"/>
                </a:cubicBezTo>
                <a:cubicBezTo>
                  <a:pt x="5" y="17"/>
                  <a:pt x="3" y="16"/>
                  <a:pt x="2" y="15"/>
                </a:cubicBezTo>
                <a:cubicBezTo>
                  <a:pt x="2" y="18"/>
                  <a:pt x="2" y="19"/>
                  <a:pt x="3" y="21"/>
                </a:cubicBezTo>
                <a:cubicBezTo>
                  <a:pt x="5" y="24"/>
                  <a:pt x="7" y="25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7"/>
                  <a:pt x="8" y="27"/>
                </a:cubicBezTo>
                <a:cubicBezTo>
                  <a:pt x="7" y="27"/>
                  <a:pt x="6" y="27"/>
                  <a:pt x="6" y="26"/>
                </a:cubicBezTo>
                <a:cubicBezTo>
                  <a:pt x="6" y="30"/>
                  <a:pt x="10" y="34"/>
                  <a:pt x="16" y="34"/>
                </a:cubicBezTo>
                <a:cubicBezTo>
                  <a:pt x="14" y="35"/>
                  <a:pt x="12" y="36"/>
                  <a:pt x="10" y="37"/>
                </a:cubicBezTo>
                <a:cubicBezTo>
                  <a:pt x="8" y="38"/>
                  <a:pt x="5" y="39"/>
                  <a:pt x="2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42"/>
                  <a:pt x="10" y="43"/>
                  <a:pt x="16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9" y="43"/>
                  <a:pt x="21" y="43"/>
                  <a:pt x="23" y="42"/>
                </a:cubicBezTo>
                <a:cubicBezTo>
                  <a:pt x="29" y="41"/>
                  <a:pt x="34" y="38"/>
                  <a:pt x="38" y="34"/>
                </a:cubicBezTo>
                <a:cubicBezTo>
                  <a:pt x="41" y="32"/>
                  <a:pt x="42" y="29"/>
                  <a:pt x="44" y="26"/>
                </a:cubicBezTo>
                <a:cubicBezTo>
                  <a:pt x="45" y="23"/>
                  <a:pt x="46" y="19"/>
                  <a:pt x="47" y="16"/>
                </a:cubicBezTo>
                <a:cubicBezTo>
                  <a:pt x="47" y="14"/>
                  <a:pt x="47" y="13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50" y="9"/>
                  <a:pt x="51" y="7"/>
                </a:cubicBezTo>
                <a:cubicBezTo>
                  <a:pt x="51" y="7"/>
                  <a:pt x="52" y="6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0" y="6"/>
                  <a:pt x="48" y="7"/>
                  <a:pt x="46" y="7"/>
                </a:cubicBezTo>
                <a:cubicBezTo>
                  <a:pt x="48" y="6"/>
                  <a:pt x="50" y="4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49" y="2"/>
                  <a:pt x="47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2" y="1"/>
                  <a:pt x="39" y="0"/>
                  <a:pt x="36" y="0"/>
                </a:cubicBezTo>
              </a:path>
            </a:pathLst>
          </a:custGeom>
          <a:solidFill>
            <a:srgbClr val="00C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DEDAB54-2E94-4B70-A210-1EC03C1A3F39}"/>
              </a:ext>
            </a:extLst>
          </p:cNvPr>
          <p:cNvSpPr>
            <a:spLocks noEditPoints="1"/>
          </p:cNvSpPr>
          <p:nvPr/>
        </p:nvSpPr>
        <p:spPr bwMode="auto">
          <a:xfrm>
            <a:off x="9565043" y="2974657"/>
            <a:ext cx="233082" cy="245729"/>
          </a:xfrm>
          <a:custGeom>
            <a:avLst/>
            <a:gdLst>
              <a:gd name="T0" fmla="*/ 28 w 56"/>
              <a:gd name="T1" fmla="*/ 51 h 56"/>
              <a:gd name="T2" fmla="*/ 14 w 56"/>
              <a:gd name="T3" fmla="*/ 47 h 56"/>
              <a:gd name="T4" fmla="*/ 22 w 56"/>
              <a:gd name="T5" fmla="*/ 37 h 56"/>
              <a:gd name="T6" fmla="*/ 32 w 56"/>
              <a:gd name="T7" fmla="*/ 32 h 56"/>
              <a:gd name="T8" fmla="*/ 36 w 56"/>
              <a:gd name="T9" fmla="*/ 49 h 56"/>
              <a:gd name="T10" fmla="*/ 28 w 56"/>
              <a:gd name="T11" fmla="*/ 51 h 56"/>
              <a:gd name="T12" fmla="*/ 41 w 56"/>
              <a:gd name="T13" fmla="*/ 47 h 56"/>
              <a:gd name="T14" fmla="*/ 37 w 56"/>
              <a:gd name="T15" fmla="*/ 31 h 56"/>
              <a:gd name="T16" fmla="*/ 42 w 56"/>
              <a:gd name="T17" fmla="*/ 30 h 56"/>
              <a:gd name="T18" fmla="*/ 51 w 56"/>
              <a:gd name="T19" fmla="*/ 31 h 56"/>
              <a:gd name="T20" fmla="*/ 41 w 56"/>
              <a:gd name="T21" fmla="*/ 47 h 56"/>
              <a:gd name="T22" fmla="*/ 7 w 56"/>
              <a:gd name="T23" fmla="*/ 27 h 56"/>
              <a:gd name="T24" fmla="*/ 20 w 56"/>
              <a:gd name="T25" fmla="*/ 26 h 56"/>
              <a:gd name="T26" fmla="*/ 29 w 56"/>
              <a:gd name="T27" fmla="*/ 24 h 56"/>
              <a:gd name="T28" fmla="*/ 30 w 56"/>
              <a:gd name="T29" fmla="*/ 27 h 56"/>
              <a:gd name="T30" fmla="*/ 19 w 56"/>
              <a:gd name="T31" fmla="*/ 34 h 56"/>
              <a:gd name="T32" fmla="*/ 10 w 56"/>
              <a:gd name="T33" fmla="*/ 43 h 56"/>
              <a:gd name="T34" fmla="*/ 5 w 56"/>
              <a:gd name="T35" fmla="*/ 28 h 56"/>
              <a:gd name="T36" fmla="*/ 5 w 56"/>
              <a:gd name="T37" fmla="*/ 27 h 56"/>
              <a:gd name="T38" fmla="*/ 7 w 56"/>
              <a:gd name="T39" fmla="*/ 27 h 56"/>
              <a:gd name="T40" fmla="*/ 35 w 56"/>
              <a:gd name="T41" fmla="*/ 26 h 56"/>
              <a:gd name="T42" fmla="*/ 33 w 56"/>
              <a:gd name="T43" fmla="*/ 22 h 56"/>
              <a:gd name="T44" fmla="*/ 46 w 56"/>
              <a:gd name="T45" fmla="*/ 13 h 56"/>
              <a:gd name="T46" fmla="*/ 51 w 56"/>
              <a:gd name="T47" fmla="*/ 26 h 56"/>
              <a:gd name="T48" fmla="*/ 42 w 56"/>
              <a:gd name="T49" fmla="*/ 26 h 56"/>
              <a:gd name="T50" fmla="*/ 35 w 56"/>
              <a:gd name="T51" fmla="*/ 26 h 56"/>
              <a:gd name="T52" fmla="*/ 7 w 56"/>
              <a:gd name="T53" fmla="*/ 22 h 56"/>
              <a:gd name="T54" fmla="*/ 5 w 56"/>
              <a:gd name="T55" fmla="*/ 22 h 56"/>
              <a:gd name="T56" fmla="*/ 17 w 56"/>
              <a:gd name="T57" fmla="*/ 7 h 56"/>
              <a:gd name="T58" fmla="*/ 26 w 56"/>
              <a:gd name="T59" fmla="*/ 20 h 56"/>
              <a:gd name="T60" fmla="*/ 7 w 56"/>
              <a:gd name="T61" fmla="*/ 22 h 56"/>
              <a:gd name="T62" fmla="*/ 31 w 56"/>
              <a:gd name="T63" fmla="*/ 18 h 56"/>
              <a:gd name="T64" fmla="*/ 30 w 56"/>
              <a:gd name="T65" fmla="*/ 15 h 56"/>
              <a:gd name="T66" fmla="*/ 22 w 56"/>
              <a:gd name="T67" fmla="*/ 5 h 56"/>
              <a:gd name="T68" fmla="*/ 28 w 56"/>
              <a:gd name="T69" fmla="*/ 5 h 56"/>
              <a:gd name="T70" fmla="*/ 42 w 56"/>
              <a:gd name="T71" fmla="*/ 10 h 56"/>
              <a:gd name="T72" fmla="*/ 31 w 56"/>
              <a:gd name="T73" fmla="*/ 18 h 56"/>
              <a:gd name="T74" fmla="*/ 28 w 56"/>
              <a:gd name="T75" fmla="*/ 0 h 56"/>
              <a:gd name="T76" fmla="*/ 0 w 56"/>
              <a:gd name="T77" fmla="*/ 28 h 56"/>
              <a:gd name="T78" fmla="*/ 28 w 56"/>
              <a:gd name="T79" fmla="*/ 56 h 56"/>
              <a:gd name="T80" fmla="*/ 56 w 56"/>
              <a:gd name="T81" fmla="*/ 28 h 56"/>
              <a:gd name="T82" fmla="*/ 28 w 56"/>
              <a:gd name="T8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" h="56">
                <a:moveTo>
                  <a:pt x="28" y="51"/>
                </a:moveTo>
                <a:cubicBezTo>
                  <a:pt x="23" y="51"/>
                  <a:pt x="18" y="49"/>
                  <a:pt x="14" y="47"/>
                </a:cubicBezTo>
                <a:cubicBezTo>
                  <a:pt x="15" y="44"/>
                  <a:pt x="18" y="41"/>
                  <a:pt x="22" y="37"/>
                </a:cubicBezTo>
                <a:cubicBezTo>
                  <a:pt x="25" y="35"/>
                  <a:pt x="28" y="33"/>
                  <a:pt x="32" y="32"/>
                </a:cubicBezTo>
                <a:cubicBezTo>
                  <a:pt x="34" y="37"/>
                  <a:pt x="35" y="43"/>
                  <a:pt x="36" y="49"/>
                </a:cubicBezTo>
                <a:cubicBezTo>
                  <a:pt x="34" y="50"/>
                  <a:pt x="31" y="51"/>
                  <a:pt x="28" y="51"/>
                </a:cubicBezTo>
                <a:moveTo>
                  <a:pt x="41" y="47"/>
                </a:moveTo>
                <a:cubicBezTo>
                  <a:pt x="40" y="41"/>
                  <a:pt x="39" y="36"/>
                  <a:pt x="37" y="31"/>
                </a:cubicBezTo>
                <a:cubicBezTo>
                  <a:pt x="39" y="31"/>
                  <a:pt x="40" y="30"/>
                  <a:pt x="42" y="30"/>
                </a:cubicBezTo>
                <a:cubicBezTo>
                  <a:pt x="45" y="30"/>
                  <a:pt x="48" y="31"/>
                  <a:pt x="51" y="31"/>
                </a:cubicBezTo>
                <a:cubicBezTo>
                  <a:pt x="50" y="38"/>
                  <a:pt x="46" y="43"/>
                  <a:pt x="41" y="47"/>
                </a:cubicBezTo>
                <a:moveTo>
                  <a:pt x="7" y="27"/>
                </a:moveTo>
                <a:cubicBezTo>
                  <a:pt x="10" y="27"/>
                  <a:pt x="15" y="27"/>
                  <a:pt x="20" y="26"/>
                </a:cubicBezTo>
                <a:cubicBezTo>
                  <a:pt x="23" y="25"/>
                  <a:pt x="26" y="25"/>
                  <a:pt x="29" y="24"/>
                </a:cubicBezTo>
                <a:cubicBezTo>
                  <a:pt x="29" y="25"/>
                  <a:pt x="30" y="26"/>
                  <a:pt x="30" y="27"/>
                </a:cubicBezTo>
                <a:cubicBezTo>
                  <a:pt x="26" y="29"/>
                  <a:pt x="22" y="31"/>
                  <a:pt x="19" y="34"/>
                </a:cubicBezTo>
                <a:cubicBezTo>
                  <a:pt x="15" y="37"/>
                  <a:pt x="12" y="41"/>
                  <a:pt x="10" y="43"/>
                </a:cubicBezTo>
                <a:cubicBezTo>
                  <a:pt x="7" y="39"/>
                  <a:pt x="5" y="34"/>
                  <a:pt x="5" y="2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6" y="27"/>
                  <a:pt x="7" y="27"/>
                </a:cubicBezTo>
                <a:moveTo>
                  <a:pt x="35" y="26"/>
                </a:moveTo>
                <a:cubicBezTo>
                  <a:pt x="34" y="25"/>
                  <a:pt x="34" y="23"/>
                  <a:pt x="33" y="22"/>
                </a:cubicBezTo>
                <a:cubicBezTo>
                  <a:pt x="39" y="20"/>
                  <a:pt x="43" y="17"/>
                  <a:pt x="46" y="13"/>
                </a:cubicBezTo>
                <a:cubicBezTo>
                  <a:pt x="49" y="17"/>
                  <a:pt x="51" y="22"/>
                  <a:pt x="51" y="26"/>
                </a:cubicBezTo>
                <a:cubicBezTo>
                  <a:pt x="48" y="26"/>
                  <a:pt x="45" y="26"/>
                  <a:pt x="42" y="26"/>
                </a:cubicBezTo>
                <a:cubicBezTo>
                  <a:pt x="40" y="26"/>
                  <a:pt x="37" y="26"/>
                  <a:pt x="35" y="26"/>
                </a:cubicBezTo>
                <a:moveTo>
                  <a:pt x="7" y="22"/>
                </a:moveTo>
                <a:cubicBezTo>
                  <a:pt x="6" y="22"/>
                  <a:pt x="6" y="22"/>
                  <a:pt x="5" y="22"/>
                </a:cubicBezTo>
                <a:cubicBezTo>
                  <a:pt x="7" y="16"/>
                  <a:pt x="11" y="10"/>
                  <a:pt x="17" y="7"/>
                </a:cubicBezTo>
                <a:cubicBezTo>
                  <a:pt x="19" y="9"/>
                  <a:pt x="23" y="13"/>
                  <a:pt x="26" y="20"/>
                </a:cubicBezTo>
                <a:cubicBezTo>
                  <a:pt x="19" y="22"/>
                  <a:pt x="11" y="22"/>
                  <a:pt x="7" y="22"/>
                </a:cubicBezTo>
                <a:moveTo>
                  <a:pt x="31" y="18"/>
                </a:moveTo>
                <a:cubicBezTo>
                  <a:pt x="31" y="17"/>
                  <a:pt x="30" y="16"/>
                  <a:pt x="30" y="15"/>
                </a:cubicBezTo>
                <a:cubicBezTo>
                  <a:pt x="27" y="11"/>
                  <a:pt x="24" y="7"/>
                  <a:pt x="22" y="5"/>
                </a:cubicBezTo>
                <a:cubicBezTo>
                  <a:pt x="24" y="5"/>
                  <a:pt x="26" y="5"/>
                  <a:pt x="28" y="5"/>
                </a:cubicBezTo>
                <a:cubicBezTo>
                  <a:pt x="33" y="5"/>
                  <a:pt x="38" y="7"/>
                  <a:pt x="42" y="10"/>
                </a:cubicBezTo>
                <a:cubicBezTo>
                  <a:pt x="39" y="13"/>
                  <a:pt x="35" y="16"/>
                  <a:pt x="31" y="18"/>
                </a:cubicBezTo>
                <a:moveTo>
                  <a:pt x="28" y="0"/>
                </a:move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2"/>
                  <a:pt x="43" y="0"/>
                  <a:pt x="28" y="0"/>
                </a:cubicBezTo>
              </a:path>
            </a:pathLst>
          </a:custGeom>
          <a:solidFill>
            <a:srgbClr val="F25B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628CB17A-F7D0-4C61-BBF9-AA80E3595AB8}"/>
              </a:ext>
            </a:extLst>
          </p:cNvPr>
          <p:cNvSpPr>
            <a:spLocks noEditPoints="1"/>
          </p:cNvSpPr>
          <p:nvPr/>
        </p:nvSpPr>
        <p:spPr bwMode="auto">
          <a:xfrm>
            <a:off x="8731449" y="2987305"/>
            <a:ext cx="209592" cy="218627"/>
          </a:xfrm>
          <a:custGeom>
            <a:avLst/>
            <a:gdLst>
              <a:gd name="T0" fmla="*/ 50 w 50"/>
              <a:gd name="T1" fmla="*/ 13 h 50"/>
              <a:gd name="T2" fmla="*/ 46 w 50"/>
              <a:gd name="T3" fmla="*/ 4 h 50"/>
              <a:gd name="T4" fmla="*/ 37 w 50"/>
              <a:gd name="T5" fmla="*/ 0 h 50"/>
              <a:gd name="T6" fmla="*/ 12 w 50"/>
              <a:gd name="T7" fmla="*/ 1 h 50"/>
              <a:gd name="T8" fmla="*/ 1 w 50"/>
              <a:gd name="T9" fmla="*/ 10 h 50"/>
              <a:gd name="T10" fmla="*/ 1 w 50"/>
              <a:gd name="T11" fmla="*/ 38 h 50"/>
              <a:gd name="T12" fmla="*/ 11 w 50"/>
              <a:gd name="T13" fmla="*/ 49 h 50"/>
              <a:gd name="T14" fmla="*/ 38 w 50"/>
              <a:gd name="T15" fmla="*/ 49 h 50"/>
              <a:gd name="T16" fmla="*/ 49 w 50"/>
              <a:gd name="T17" fmla="*/ 39 h 50"/>
              <a:gd name="T18" fmla="*/ 50 w 50"/>
              <a:gd name="T19" fmla="*/ 13 h 50"/>
              <a:gd name="T20" fmla="*/ 45 w 50"/>
              <a:gd name="T21" fmla="*/ 37 h 50"/>
              <a:gd name="T22" fmla="*/ 37 w 50"/>
              <a:gd name="T23" fmla="*/ 45 h 50"/>
              <a:gd name="T24" fmla="*/ 12 w 50"/>
              <a:gd name="T25" fmla="*/ 44 h 50"/>
              <a:gd name="T26" fmla="*/ 6 w 50"/>
              <a:gd name="T27" fmla="*/ 37 h 50"/>
              <a:gd name="T28" fmla="*/ 6 w 50"/>
              <a:gd name="T29" fmla="*/ 12 h 50"/>
              <a:gd name="T30" fmla="*/ 13 w 50"/>
              <a:gd name="T31" fmla="*/ 5 h 50"/>
              <a:gd name="T32" fmla="*/ 38 w 50"/>
              <a:gd name="T33" fmla="*/ 5 h 50"/>
              <a:gd name="T34" fmla="*/ 45 w 50"/>
              <a:gd name="T35" fmla="*/ 13 h 50"/>
              <a:gd name="T36" fmla="*/ 45 w 50"/>
              <a:gd name="T37" fmla="*/ 37 h 50"/>
              <a:gd name="T38" fmla="*/ 25 w 50"/>
              <a:gd name="T39" fmla="*/ 12 h 50"/>
              <a:gd name="T40" fmla="*/ 13 w 50"/>
              <a:gd name="T41" fmla="*/ 25 h 50"/>
              <a:gd name="T42" fmla="*/ 25 w 50"/>
              <a:gd name="T43" fmla="*/ 37 h 50"/>
              <a:gd name="T44" fmla="*/ 38 w 50"/>
              <a:gd name="T45" fmla="*/ 25 h 50"/>
              <a:gd name="T46" fmla="*/ 25 w 50"/>
              <a:gd name="T47" fmla="*/ 12 h 50"/>
              <a:gd name="T48" fmla="*/ 25 w 50"/>
              <a:gd name="T49" fmla="*/ 33 h 50"/>
              <a:gd name="T50" fmla="*/ 17 w 50"/>
              <a:gd name="T51" fmla="*/ 25 h 50"/>
              <a:gd name="T52" fmla="*/ 25 w 50"/>
              <a:gd name="T53" fmla="*/ 17 h 50"/>
              <a:gd name="T54" fmla="*/ 33 w 50"/>
              <a:gd name="T55" fmla="*/ 25 h 50"/>
              <a:gd name="T56" fmla="*/ 25 w 50"/>
              <a:gd name="T57" fmla="*/ 33 h 50"/>
              <a:gd name="T58" fmla="*/ 41 w 50"/>
              <a:gd name="T59" fmla="*/ 12 h 50"/>
              <a:gd name="T60" fmla="*/ 38 w 50"/>
              <a:gd name="T61" fmla="*/ 15 h 50"/>
              <a:gd name="T62" fmla="*/ 35 w 50"/>
              <a:gd name="T63" fmla="*/ 12 h 50"/>
              <a:gd name="T64" fmla="*/ 38 w 50"/>
              <a:gd name="T65" fmla="*/ 9 h 50"/>
              <a:gd name="T66" fmla="*/ 41 w 50"/>
              <a:gd name="T67" fmla="*/ 1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0" h="50">
                <a:moveTo>
                  <a:pt x="50" y="13"/>
                </a:moveTo>
                <a:cubicBezTo>
                  <a:pt x="49" y="9"/>
                  <a:pt x="48" y="6"/>
                  <a:pt x="46" y="4"/>
                </a:cubicBezTo>
                <a:cubicBezTo>
                  <a:pt x="43" y="2"/>
                  <a:pt x="40" y="1"/>
                  <a:pt x="37" y="0"/>
                </a:cubicBezTo>
                <a:cubicBezTo>
                  <a:pt x="31" y="0"/>
                  <a:pt x="17" y="0"/>
                  <a:pt x="12" y="1"/>
                </a:cubicBezTo>
                <a:cubicBezTo>
                  <a:pt x="7" y="2"/>
                  <a:pt x="3" y="5"/>
                  <a:pt x="1" y="10"/>
                </a:cubicBezTo>
                <a:cubicBezTo>
                  <a:pt x="0" y="14"/>
                  <a:pt x="1" y="34"/>
                  <a:pt x="1" y="38"/>
                </a:cubicBezTo>
                <a:cubicBezTo>
                  <a:pt x="2" y="44"/>
                  <a:pt x="5" y="47"/>
                  <a:pt x="11" y="49"/>
                </a:cubicBezTo>
                <a:cubicBezTo>
                  <a:pt x="15" y="50"/>
                  <a:pt x="34" y="50"/>
                  <a:pt x="38" y="49"/>
                </a:cubicBezTo>
                <a:cubicBezTo>
                  <a:pt x="44" y="48"/>
                  <a:pt x="48" y="45"/>
                  <a:pt x="49" y="39"/>
                </a:cubicBezTo>
                <a:cubicBezTo>
                  <a:pt x="50" y="35"/>
                  <a:pt x="50" y="16"/>
                  <a:pt x="50" y="13"/>
                </a:cubicBezTo>
                <a:close/>
                <a:moveTo>
                  <a:pt x="45" y="37"/>
                </a:moveTo>
                <a:cubicBezTo>
                  <a:pt x="44" y="41"/>
                  <a:pt x="42" y="44"/>
                  <a:pt x="37" y="45"/>
                </a:cubicBezTo>
                <a:cubicBezTo>
                  <a:pt x="33" y="45"/>
                  <a:pt x="15" y="45"/>
                  <a:pt x="12" y="44"/>
                </a:cubicBezTo>
                <a:cubicBezTo>
                  <a:pt x="8" y="43"/>
                  <a:pt x="6" y="41"/>
                  <a:pt x="6" y="37"/>
                </a:cubicBezTo>
                <a:cubicBezTo>
                  <a:pt x="5" y="34"/>
                  <a:pt x="5" y="17"/>
                  <a:pt x="6" y="12"/>
                </a:cubicBezTo>
                <a:cubicBezTo>
                  <a:pt x="6" y="8"/>
                  <a:pt x="9" y="5"/>
                  <a:pt x="13" y="5"/>
                </a:cubicBezTo>
                <a:cubicBezTo>
                  <a:pt x="18" y="5"/>
                  <a:pt x="34" y="4"/>
                  <a:pt x="38" y="5"/>
                </a:cubicBezTo>
                <a:cubicBezTo>
                  <a:pt x="42" y="6"/>
                  <a:pt x="45" y="9"/>
                  <a:pt x="45" y="13"/>
                </a:cubicBezTo>
                <a:cubicBezTo>
                  <a:pt x="46" y="17"/>
                  <a:pt x="46" y="33"/>
                  <a:pt x="45" y="37"/>
                </a:cubicBezTo>
                <a:close/>
                <a:moveTo>
                  <a:pt x="25" y="12"/>
                </a:moveTo>
                <a:cubicBezTo>
                  <a:pt x="18" y="12"/>
                  <a:pt x="13" y="18"/>
                  <a:pt x="13" y="25"/>
                </a:cubicBezTo>
                <a:cubicBezTo>
                  <a:pt x="13" y="32"/>
                  <a:pt x="18" y="37"/>
                  <a:pt x="25" y="37"/>
                </a:cubicBezTo>
                <a:cubicBezTo>
                  <a:pt x="32" y="37"/>
                  <a:pt x="38" y="32"/>
                  <a:pt x="38" y="25"/>
                </a:cubicBezTo>
                <a:cubicBezTo>
                  <a:pt x="38" y="18"/>
                  <a:pt x="32" y="12"/>
                  <a:pt x="25" y="12"/>
                </a:cubicBezTo>
                <a:close/>
                <a:moveTo>
                  <a:pt x="25" y="33"/>
                </a:moveTo>
                <a:cubicBezTo>
                  <a:pt x="21" y="33"/>
                  <a:pt x="17" y="29"/>
                  <a:pt x="17" y="25"/>
                </a:cubicBezTo>
                <a:cubicBezTo>
                  <a:pt x="17" y="20"/>
                  <a:pt x="21" y="17"/>
                  <a:pt x="25" y="17"/>
                </a:cubicBezTo>
                <a:cubicBezTo>
                  <a:pt x="30" y="17"/>
                  <a:pt x="33" y="20"/>
                  <a:pt x="33" y="25"/>
                </a:cubicBezTo>
                <a:cubicBezTo>
                  <a:pt x="33" y="29"/>
                  <a:pt x="30" y="33"/>
                  <a:pt x="25" y="33"/>
                </a:cubicBezTo>
                <a:close/>
                <a:moveTo>
                  <a:pt x="41" y="12"/>
                </a:moveTo>
                <a:cubicBezTo>
                  <a:pt x="41" y="13"/>
                  <a:pt x="40" y="15"/>
                  <a:pt x="38" y="15"/>
                </a:cubicBezTo>
                <a:cubicBezTo>
                  <a:pt x="37" y="15"/>
                  <a:pt x="35" y="13"/>
                  <a:pt x="35" y="12"/>
                </a:cubicBezTo>
                <a:cubicBezTo>
                  <a:pt x="35" y="10"/>
                  <a:pt x="37" y="9"/>
                  <a:pt x="38" y="9"/>
                </a:cubicBezTo>
                <a:cubicBezTo>
                  <a:pt x="40" y="9"/>
                  <a:pt x="41" y="10"/>
                  <a:pt x="41" y="12"/>
                </a:cubicBezTo>
                <a:close/>
              </a:path>
            </a:pathLst>
          </a:custGeom>
          <a:solidFill>
            <a:srgbClr val="EA3B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6BBBDE-BCBC-42B4-85C4-74F5568B98B4}"/>
              </a:ext>
            </a:extLst>
          </p:cNvPr>
          <p:cNvSpPr txBox="1"/>
          <p:nvPr/>
        </p:nvSpPr>
        <p:spPr>
          <a:xfrm>
            <a:off x="8644985" y="444650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 err="1">
                <a:cs typeface="+mn-ea"/>
                <a:sym typeface="+mn-lt"/>
              </a:rPr>
              <a:t>Selly</a:t>
            </a:r>
            <a:r>
              <a:rPr lang="en-US" sz="1400" b="1" dirty="0">
                <a:cs typeface="+mn-ea"/>
                <a:sym typeface="+mn-lt"/>
              </a:rPr>
              <a:t> Romanov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3D63B7D-BD12-4EA0-805E-8557485F86DB}"/>
              </a:ext>
            </a:extLst>
          </p:cNvPr>
          <p:cNvSpPr>
            <a:spLocks/>
          </p:cNvSpPr>
          <p:nvPr/>
        </p:nvSpPr>
        <p:spPr bwMode="auto">
          <a:xfrm>
            <a:off x="9146632" y="5498435"/>
            <a:ext cx="216820" cy="187910"/>
          </a:xfrm>
          <a:custGeom>
            <a:avLst/>
            <a:gdLst>
              <a:gd name="T0" fmla="*/ 36 w 52"/>
              <a:gd name="T1" fmla="*/ 0 h 43"/>
              <a:gd name="T2" fmla="*/ 34 w 52"/>
              <a:gd name="T3" fmla="*/ 1 h 43"/>
              <a:gd name="T4" fmla="*/ 27 w 52"/>
              <a:gd name="T5" fmla="*/ 5 h 43"/>
              <a:gd name="T6" fmla="*/ 25 w 52"/>
              <a:gd name="T7" fmla="*/ 13 h 43"/>
              <a:gd name="T8" fmla="*/ 26 w 52"/>
              <a:gd name="T9" fmla="*/ 14 h 43"/>
              <a:gd name="T10" fmla="*/ 3 w 52"/>
              <a:gd name="T11" fmla="*/ 2 h 43"/>
              <a:gd name="T12" fmla="*/ 2 w 52"/>
              <a:gd name="T13" fmla="*/ 10 h 43"/>
              <a:gd name="T14" fmla="*/ 7 w 52"/>
              <a:gd name="T15" fmla="*/ 17 h 43"/>
              <a:gd name="T16" fmla="*/ 2 w 52"/>
              <a:gd name="T17" fmla="*/ 15 h 43"/>
              <a:gd name="T18" fmla="*/ 3 w 52"/>
              <a:gd name="T19" fmla="*/ 21 h 43"/>
              <a:gd name="T20" fmla="*/ 10 w 52"/>
              <a:gd name="T21" fmla="*/ 26 h 43"/>
              <a:gd name="T22" fmla="*/ 10 w 52"/>
              <a:gd name="T23" fmla="*/ 26 h 43"/>
              <a:gd name="T24" fmla="*/ 8 w 52"/>
              <a:gd name="T25" fmla="*/ 27 h 43"/>
              <a:gd name="T26" fmla="*/ 6 w 52"/>
              <a:gd name="T27" fmla="*/ 26 h 43"/>
              <a:gd name="T28" fmla="*/ 16 w 52"/>
              <a:gd name="T29" fmla="*/ 34 h 43"/>
              <a:gd name="T30" fmla="*/ 10 w 52"/>
              <a:gd name="T31" fmla="*/ 37 h 43"/>
              <a:gd name="T32" fmla="*/ 2 w 52"/>
              <a:gd name="T33" fmla="*/ 39 h 43"/>
              <a:gd name="T34" fmla="*/ 0 w 52"/>
              <a:gd name="T35" fmla="*/ 38 h 43"/>
              <a:gd name="T36" fmla="*/ 0 w 52"/>
              <a:gd name="T37" fmla="*/ 39 h 43"/>
              <a:gd name="T38" fmla="*/ 16 w 52"/>
              <a:gd name="T39" fmla="*/ 43 h 43"/>
              <a:gd name="T40" fmla="*/ 17 w 52"/>
              <a:gd name="T41" fmla="*/ 43 h 43"/>
              <a:gd name="T42" fmla="*/ 23 w 52"/>
              <a:gd name="T43" fmla="*/ 42 h 43"/>
              <a:gd name="T44" fmla="*/ 38 w 52"/>
              <a:gd name="T45" fmla="*/ 34 h 43"/>
              <a:gd name="T46" fmla="*/ 44 w 52"/>
              <a:gd name="T47" fmla="*/ 26 h 43"/>
              <a:gd name="T48" fmla="*/ 47 w 52"/>
              <a:gd name="T49" fmla="*/ 16 h 43"/>
              <a:gd name="T50" fmla="*/ 47 w 52"/>
              <a:gd name="T51" fmla="*/ 11 h 43"/>
              <a:gd name="T52" fmla="*/ 47 w 52"/>
              <a:gd name="T53" fmla="*/ 11 h 43"/>
              <a:gd name="T54" fmla="*/ 51 w 52"/>
              <a:gd name="T55" fmla="*/ 7 h 43"/>
              <a:gd name="T56" fmla="*/ 52 w 52"/>
              <a:gd name="T57" fmla="*/ 6 h 43"/>
              <a:gd name="T58" fmla="*/ 52 w 52"/>
              <a:gd name="T59" fmla="*/ 6 h 43"/>
              <a:gd name="T60" fmla="*/ 46 w 52"/>
              <a:gd name="T61" fmla="*/ 7 h 43"/>
              <a:gd name="T62" fmla="*/ 51 w 52"/>
              <a:gd name="T63" fmla="*/ 1 h 43"/>
              <a:gd name="T64" fmla="*/ 51 w 52"/>
              <a:gd name="T65" fmla="*/ 1 h 43"/>
              <a:gd name="T66" fmla="*/ 51 w 52"/>
              <a:gd name="T67" fmla="*/ 1 h 43"/>
              <a:gd name="T68" fmla="*/ 44 w 52"/>
              <a:gd name="T69" fmla="*/ 4 h 43"/>
              <a:gd name="T70" fmla="*/ 44 w 52"/>
              <a:gd name="T71" fmla="*/ 4 h 43"/>
              <a:gd name="T72" fmla="*/ 36 w 52"/>
              <a:gd name="T7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2" h="43">
                <a:moveTo>
                  <a:pt x="36" y="0"/>
                </a:moveTo>
                <a:cubicBezTo>
                  <a:pt x="36" y="0"/>
                  <a:pt x="35" y="0"/>
                  <a:pt x="34" y="1"/>
                </a:cubicBezTo>
                <a:cubicBezTo>
                  <a:pt x="31" y="1"/>
                  <a:pt x="29" y="3"/>
                  <a:pt x="27" y="5"/>
                </a:cubicBezTo>
                <a:cubicBezTo>
                  <a:pt x="26" y="8"/>
                  <a:pt x="25" y="10"/>
                  <a:pt x="25" y="13"/>
                </a:cubicBezTo>
                <a:cubicBezTo>
                  <a:pt x="25" y="13"/>
                  <a:pt x="25" y="13"/>
                  <a:pt x="26" y="14"/>
                </a:cubicBezTo>
                <a:cubicBezTo>
                  <a:pt x="17" y="13"/>
                  <a:pt x="9" y="9"/>
                  <a:pt x="3" y="2"/>
                </a:cubicBezTo>
                <a:cubicBezTo>
                  <a:pt x="2" y="5"/>
                  <a:pt x="1" y="7"/>
                  <a:pt x="2" y="10"/>
                </a:cubicBezTo>
                <a:cubicBezTo>
                  <a:pt x="3" y="13"/>
                  <a:pt x="4" y="15"/>
                  <a:pt x="7" y="17"/>
                </a:cubicBezTo>
                <a:cubicBezTo>
                  <a:pt x="5" y="17"/>
                  <a:pt x="3" y="16"/>
                  <a:pt x="2" y="15"/>
                </a:cubicBezTo>
                <a:cubicBezTo>
                  <a:pt x="2" y="18"/>
                  <a:pt x="2" y="19"/>
                  <a:pt x="3" y="21"/>
                </a:cubicBezTo>
                <a:cubicBezTo>
                  <a:pt x="5" y="24"/>
                  <a:pt x="7" y="25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7"/>
                  <a:pt x="8" y="27"/>
                </a:cubicBezTo>
                <a:cubicBezTo>
                  <a:pt x="7" y="27"/>
                  <a:pt x="6" y="27"/>
                  <a:pt x="6" y="26"/>
                </a:cubicBezTo>
                <a:cubicBezTo>
                  <a:pt x="6" y="30"/>
                  <a:pt x="10" y="34"/>
                  <a:pt x="16" y="34"/>
                </a:cubicBezTo>
                <a:cubicBezTo>
                  <a:pt x="14" y="35"/>
                  <a:pt x="12" y="36"/>
                  <a:pt x="10" y="37"/>
                </a:cubicBezTo>
                <a:cubicBezTo>
                  <a:pt x="8" y="38"/>
                  <a:pt x="5" y="39"/>
                  <a:pt x="2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42"/>
                  <a:pt x="10" y="43"/>
                  <a:pt x="16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9" y="43"/>
                  <a:pt x="21" y="43"/>
                  <a:pt x="23" y="42"/>
                </a:cubicBezTo>
                <a:cubicBezTo>
                  <a:pt x="29" y="41"/>
                  <a:pt x="34" y="38"/>
                  <a:pt x="38" y="34"/>
                </a:cubicBezTo>
                <a:cubicBezTo>
                  <a:pt x="41" y="32"/>
                  <a:pt x="42" y="29"/>
                  <a:pt x="44" y="26"/>
                </a:cubicBezTo>
                <a:cubicBezTo>
                  <a:pt x="45" y="23"/>
                  <a:pt x="46" y="19"/>
                  <a:pt x="47" y="16"/>
                </a:cubicBezTo>
                <a:cubicBezTo>
                  <a:pt x="47" y="14"/>
                  <a:pt x="47" y="13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50" y="9"/>
                  <a:pt x="51" y="7"/>
                </a:cubicBezTo>
                <a:cubicBezTo>
                  <a:pt x="51" y="7"/>
                  <a:pt x="52" y="6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0" y="6"/>
                  <a:pt x="48" y="7"/>
                  <a:pt x="46" y="7"/>
                </a:cubicBezTo>
                <a:cubicBezTo>
                  <a:pt x="48" y="6"/>
                  <a:pt x="50" y="4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49" y="2"/>
                  <a:pt x="47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2" y="1"/>
                  <a:pt x="39" y="0"/>
                  <a:pt x="36" y="0"/>
                </a:cubicBezTo>
              </a:path>
            </a:pathLst>
          </a:custGeom>
          <a:solidFill>
            <a:srgbClr val="00C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9E42942-9770-426F-8423-86A81DB4220B}"/>
              </a:ext>
            </a:extLst>
          </p:cNvPr>
          <p:cNvSpPr>
            <a:spLocks noEditPoints="1"/>
          </p:cNvSpPr>
          <p:nvPr/>
        </p:nvSpPr>
        <p:spPr bwMode="auto">
          <a:xfrm>
            <a:off x="9565043" y="5471332"/>
            <a:ext cx="233082" cy="245729"/>
          </a:xfrm>
          <a:custGeom>
            <a:avLst/>
            <a:gdLst>
              <a:gd name="T0" fmla="*/ 28 w 56"/>
              <a:gd name="T1" fmla="*/ 51 h 56"/>
              <a:gd name="T2" fmla="*/ 14 w 56"/>
              <a:gd name="T3" fmla="*/ 47 h 56"/>
              <a:gd name="T4" fmla="*/ 22 w 56"/>
              <a:gd name="T5" fmla="*/ 37 h 56"/>
              <a:gd name="T6" fmla="*/ 32 w 56"/>
              <a:gd name="T7" fmla="*/ 32 h 56"/>
              <a:gd name="T8" fmla="*/ 36 w 56"/>
              <a:gd name="T9" fmla="*/ 49 h 56"/>
              <a:gd name="T10" fmla="*/ 28 w 56"/>
              <a:gd name="T11" fmla="*/ 51 h 56"/>
              <a:gd name="T12" fmla="*/ 41 w 56"/>
              <a:gd name="T13" fmla="*/ 47 h 56"/>
              <a:gd name="T14" fmla="*/ 37 w 56"/>
              <a:gd name="T15" fmla="*/ 31 h 56"/>
              <a:gd name="T16" fmla="*/ 42 w 56"/>
              <a:gd name="T17" fmla="*/ 30 h 56"/>
              <a:gd name="T18" fmla="*/ 51 w 56"/>
              <a:gd name="T19" fmla="*/ 31 h 56"/>
              <a:gd name="T20" fmla="*/ 41 w 56"/>
              <a:gd name="T21" fmla="*/ 47 h 56"/>
              <a:gd name="T22" fmla="*/ 7 w 56"/>
              <a:gd name="T23" fmla="*/ 27 h 56"/>
              <a:gd name="T24" fmla="*/ 20 w 56"/>
              <a:gd name="T25" fmla="*/ 26 h 56"/>
              <a:gd name="T26" fmla="*/ 29 w 56"/>
              <a:gd name="T27" fmla="*/ 24 h 56"/>
              <a:gd name="T28" fmla="*/ 30 w 56"/>
              <a:gd name="T29" fmla="*/ 27 h 56"/>
              <a:gd name="T30" fmla="*/ 19 w 56"/>
              <a:gd name="T31" fmla="*/ 34 h 56"/>
              <a:gd name="T32" fmla="*/ 10 w 56"/>
              <a:gd name="T33" fmla="*/ 43 h 56"/>
              <a:gd name="T34" fmla="*/ 5 w 56"/>
              <a:gd name="T35" fmla="*/ 28 h 56"/>
              <a:gd name="T36" fmla="*/ 5 w 56"/>
              <a:gd name="T37" fmla="*/ 27 h 56"/>
              <a:gd name="T38" fmla="*/ 7 w 56"/>
              <a:gd name="T39" fmla="*/ 27 h 56"/>
              <a:gd name="T40" fmla="*/ 35 w 56"/>
              <a:gd name="T41" fmla="*/ 26 h 56"/>
              <a:gd name="T42" fmla="*/ 33 w 56"/>
              <a:gd name="T43" fmla="*/ 22 h 56"/>
              <a:gd name="T44" fmla="*/ 46 w 56"/>
              <a:gd name="T45" fmla="*/ 13 h 56"/>
              <a:gd name="T46" fmla="*/ 51 w 56"/>
              <a:gd name="T47" fmla="*/ 26 h 56"/>
              <a:gd name="T48" fmla="*/ 42 w 56"/>
              <a:gd name="T49" fmla="*/ 26 h 56"/>
              <a:gd name="T50" fmla="*/ 35 w 56"/>
              <a:gd name="T51" fmla="*/ 26 h 56"/>
              <a:gd name="T52" fmla="*/ 7 w 56"/>
              <a:gd name="T53" fmla="*/ 22 h 56"/>
              <a:gd name="T54" fmla="*/ 5 w 56"/>
              <a:gd name="T55" fmla="*/ 22 h 56"/>
              <a:gd name="T56" fmla="*/ 17 w 56"/>
              <a:gd name="T57" fmla="*/ 7 h 56"/>
              <a:gd name="T58" fmla="*/ 26 w 56"/>
              <a:gd name="T59" fmla="*/ 20 h 56"/>
              <a:gd name="T60" fmla="*/ 7 w 56"/>
              <a:gd name="T61" fmla="*/ 22 h 56"/>
              <a:gd name="T62" fmla="*/ 31 w 56"/>
              <a:gd name="T63" fmla="*/ 18 h 56"/>
              <a:gd name="T64" fmla="*/ 30 w 56"/>
              <a:gd name="T65" fmla="*/ 15 h 56"/>
              <a:gd name="T66" fmla="*/ 22 w 56"/>
              <a:gd name="T67" fmla="*/ 5 h 56"/>
              <a:gd name="T68" fmla="*/ 28 w 56"/>
              <a:gd name="T69" fmla="*/ 5 h 56"/>
              <a:gd name="T70" fmla="*/ 42 w 56"/>
              <a:gd name="T71" fmla="*/ 10 h 56"/>
              <a:gd name="T72" fmla="*/ 31 w 56"/>
              <a:gd name="T73" fmla="*/ 18 h 56"/>
              <a:gd name="T74" fmla="*/ 28 w 56"/>
              <a:gd name="T75" fmla="*/ 0 h 56"/>
              <a:gd name="T76" fmla="*/ 0 w 56"/>
              <a:gd name="T77" fmla="*/ 28 h 56"/>
              <a:gd name="T78" fmla="*/ 28 w 56"/>
              <a:gd name="T79" fmla="*/ 56 h 56"/>
              <a:gd name="T80" fmla="*/ 56 w 56"/>
              <a:gd name="T81" fmla="*/ 28 h 56"/>
              <a:gd name="T82" fmla="*/ 28 w 56"/>
              <a:gd name="T8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" h="56">
                <a:moveTo>
                  <a:pt x="28" y="51"/>
                </a:moveTo>
                <a:cubicBezTo>
                  <a:pt x="23" y="51"/>
                  <a:pt x="18" y="49"/>
                  <a:pt x="14" y="47"/>
                </a:cubicBezTo>
                <a:cubicBezTo>
                  <a:pt x="15" y="44"/>
                  <a:pt x="18" y="41"/>
                  <a:pt x="22" y="37"/>
                </a:cubicBezTo>
                <a:cubicBezTo>
                  <a:pt x="25" y="35"/>
                  <a:pt x="28" y="33"/>
                  <a:pt x="32" y="32"/>
                </a:cubicBezTo>
                <a:cubicBezTo>
                  <a:pt x="34" y="37"/>
                  <a:pt x="35" y="43"/>
                  <a:pt x="36" y="49"/>
                </a:cubicBezTo>
                <a:cubicBezTo>
                  <a:pt x="34" y="50"/>
                  <a:pt x="31" y="51"/>
                  <a:pt x="28" y="51"/>
                </a:cubicBezTo>
                <a:moveTo>
                  <a:pt x="41" y="47"/>
                </a:moveTo>
                <a:cubicBezTo>
                  <a:pt x="40" y="41"/>
                  <a:pt x="39" y="36"/>
                  <a:pt x="37" y="31"/>
                </a:cubicBezTo>
                <a:cubicBezTo>
                  <a:pt x="39" y="31"/>
                  <a:pt x="40" y="30"/>
                  <a:pt x="42" y="30"/>
                </a:cubicBezTo>
                <a:cubicBezTo>
                  <a:pt x="45" y="30"/>
                  <a:pt x="48" y="31"/>
                  <a:pt x="51" y="31"/>
                </a:cubicBezTo>
                <a:cubicBezTo>
                  <a:pt x="50" y="38"/>
                  <a:pt x="46" y="43"/>
                  <a:pt x="41" y="47"/>
                </a:cubicBezTo>
                <a:moveTo>
                  <a:pt x="7" y="27"/>
                </a:moveTo>
                <a:cubicBezTo>
                  <a:pt x="10" y="27"/>
                  <a:pt x="15" y="27"/>
                  <a:pt x="20" y="26"/>
                </a:cubicBezTo>
                <a:cubicBezTo>
                  <a:pt x="23" y="25"/>
                  <a:pt x="26" y="25"/>
                  <a:pt x="29" y="24"/>
                </a:cubicBezTo>
                <a:cubicBezTo>
                  <a:pt x="29" y="25"/>
                  <a:pt x="30" y="26"/>
                  <a:pt x="30" y="27"/>
                </a:cubicBezTo>
                <a:cubicBezTo>
                  <a:pt x="26" y="29"/>
                  <a:pt x="22" y="31"/>
                  <a:pt x="19" y="34"/>
                </a:cubicBezTo>
                <a:cubicBezTo>
                  <a:pt x="15" y="37"/>
                  <a:pt x="12" y="41"/>
                  <a:pt x="10" y="43"/>
                </a:cubicBezTo>
                <a:cubicBezTo>
                  <a:pt x="7" y="39"/>
                  <a:pt x="5" y="34"/>
                  <a:pt x="5" y="2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6" y="27"/>
                  <a:pt x="7" y="27"/>
                </a:cubicBezTo>
                <a:moveTo>
                  <a:pt x="35" y="26"/>
                </a:moveTo>
                <a:cubicBezTo>
                  <a:pt x="34" y="25"/>
                  <a:pt x="34" y="23"/>
                  <a:pt x="33" y="22"/>
                </a:cubicBezTo>
                <a:cubicBezTo>
                  <a:pt x="39" y="20"/>
                  <a:pt x="43" y="17"/>
                  <a:pt x="46" y="13"/>
                </a:cubicBezTo>
                <a:cubicBezTo>
                  <a:pt x="49" y="17"/>
                  <a:pt x="51" y="22"/>
                  <a:pt x="51" y="26"/>
                </a:cubicBezTo>
                <a:cubicBezTo>
                  <a:pt x="48" y="26"/>
                  <a:pt x="45" y="26"/>
                  <a:pt x="42" y="26"/>
                </a:cubicBezTo>
                <a:cubicBezTo>
                  <a:pt x="40" y="26"/>
                  <a:pt x="37" y="26"/>
                  <a:pt x="35" y="26"/>
                </a:cubicBezTo>
                <a:moveTo>
                  <a:pt x="7" y="22"/>
                </a:moveTo>
                <a:cubicBezTo>
                  <a:pt x="6" y="22"/>
                  <a:pt x="6" y="22"/>
                  <a:pt x="5" y="22"/>
                </a:cubicBezTo>
                <a:cubicBezTo>
                  <a:pt x="7" y="16"/>
                  <a:pt x="11" y="10"/>
                  <a:pt x="17" y="7"/>
                </a:cubicBezTo>
                <a:cubicBezTo>
                  <a:pt x="19" y="9"/>
                  <a:pt x="23" y="13"/>
                  <a:pt x="26" y="20"/>
                </a:cubicBezTo>
                <a:cubicBezTo>
                  <a:pt x="19" y="22"/>
                  <a:pt x="11" y="22"/>
                  <a:pt x="7" y="22"/>
                </a:cubicBezTo>
                <a:moveTo>
                  <a:pt x="31" y="18"/>
                </a:moveTo>
                <a:cubicBezTo>
                  <a:pt x="31" y="17"/>
                  <a:pt x="30" y="16"/>
                  <a:pt x="30" y="15"/>
                </a:cubicBezTo>
                <a:cubicBezTo>
                  <a:pt x="27" y="11"/>
                  <a:pt x="24" y="7"/>
                  <a:pt x="22" y="5"/>
                </a:cubicBezTo>
                <a:cubicBezTo>
                  <a:pt x="24" y="5"/>
                  <a:pt x="26" y="5"/>
                  <a:pt x="28" y="5"/>
                </a:cubicBezTo>
                <a:cubicBezTo>
                  <a:pt x="33" y="5"/>
                  <a:pt x="38" y="7"/>
                  <a:pt x="42" y="10"/>
                </a:cubicBezTo>
                <a:cubicBezTo>
                  <a:pt x="39" y="13"/>
                  <a:pt x="35" y="16"/>
                  <a:pt x="31" y="18"/>
                </a:cubicBezTo>
                <a:moveTo>
                  <a:pt x="28" y="0"/>
                </a:move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2"/>
                  <a:pt x="43" y="0"/>
                  <a:pt x="28" y="0"/>
                </a:cubicBezTo>
              </a:path>
            </a:pathLst>
          </a:custGeom>
          <a:solidFill>
            <a:srgbClr val="F25B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CB180E2D-6B8E-4EF6-8931-23B7C0D7C82F}"/>
              </a:ext>
            </a:extLst>
          </p:cNvPr>
          <p:cNvSpPr>
            <a:spLocks noEditPoints="1"/>
          </p:cNvSpPr>
          <p:nvPr/>
        </p:nvSpPr>
        <p:spPr bwMode="auto">
          <a:xfrm>
            <a:off x="8731449" y="5483980"/>
            <a:ext cx="209592" cy="218627"/>
          </a:xfrm>
          <a:custGeom>
            <a:avLst/>
            <a:gdLst>
              <a:gd name="T0" fmla="*/ 50 w 50"/>
              <a:gd name="T1" fmla="*/ 13 h 50"/>
              <a:gd name="T2" fmla="*/ 46 w 50"/>
              <a:gd name="T3" fmla="*/ 4 h 50"/>
              <a:gd name="T4" fmla="*/ 37 w 50"/>
              <a:gd name="T5" fmla="*/ 0 h 50"/>
              <a:gd name="T6" fmla="*/ 12 w 50"/>
              <a:gd name="T7" fmla="*/ 1 h 50"/>
              <a:gd name="T8" fmla="*/ 1 w 50"/>
              <a:gd name="T9" fmla="*/ 10 h 50"/>
              <a:gd name="T10" fmla="*/ 1 w 50"/>
              <a:gd name="T11" fmla="*/ 38 h 50"/>
              <a:gd name="T12" fmla="*/ 11 w 50"/>
              <a:gd name="T13" fmla="*/ 49 h 50"/>
              <a:gd name="T14" fmla="*/ 38 w 50"/>
              <a:gd name="T15" fmla="*/ 49 h 50"/>
              <a:gd name="T16" fmla="*/ 49 w 50"/>
              <a:gd name="T17" fmla="*/ 39 h 50"/>
              <a:gd name="T18" fmla="*/ 50 w 50"/>
              <a:gd name="T19" fmla="*/ 13 h 50"/>
              <a:gd name="T20" fmla="*/ 45 w 50"/>
              <a:gd name="T21" fmla="*/ 37 h 50"/>
              <a:gd name="T22" fmla="*/ 37 w 50"/>
              <a:gd name="T23" fmla="*/ 45 h 50"/>
              <a:gd name="T24" fmla="*/ 12 w 50"/>
              <a:gd name="T25" fmla="*/ 44 h 50"/>
              <a:gd name="T26" fmla="*/ 6 w 50"/>
              <a:gd name="T27" fmla="*/ 37 h 50"/>
              <a:gd name="T28" fmla="*/ 6 w 50"/>
              <a:gd name="T29" fmla="*/ 12 h 50"/>
              <a:gd name="T30" fmla="*/ 13 w 50"/>
              <a:gd name="T31" fmla="*/ 5 h 50"/>
              <a:gd name="T32" fmla="*/ 38 w 50"/>
              <a:gd name="T33" fmla="*/ 5 h 50"/>
              <a:gd name="T34" fmla="*/ 45 w 50"/>
              <a:gd name="T35" fmla="*/ 13 h 50"/>
              <a:gd name="T36" fmla="*/ 45 w 50"/>
              <a:gd name="T37" fmla="*/ 37 h 50"/>
              <a:gd name="T38" fmla="*/ 25 w 50"/>
              <a:gd name="T39" fmla="*/ 12 h 50"/>
              <a:gd name="T40" fmla="*/ 13 w 50"/>
              <a:gd name="T41" fmla="*/ 25 h 50"/>
              <a:gd name="T42" fmla="*/ 25 w 50"/>
              <a:gd name="T43" fmla="*/ 37 h 50"/>
              <a:gd name="T44" fmla="*/ 38 w 50"/>
              <a:gd name="T45" fmla="*/ 25 h 50"/>
              <a:gd name="T46" fmla="*/ 25 w 50"/>
              <a:gd name="T47" fmla="*/ 12 h 50"/>
              <a:gd name="T48" fmla="*/ 25 w 50"/>
              <a:gd name="T49" fmla="*/ 33 h 50"/>
              <a:gd name="T50" fmla="*/ 17 w 50"/>
              <a:gd name="T51" fmla="*/ 25 h 50"/>
              <a:gd name="T52" fmla="*/ 25 w 50"/>
              <a:gd name="T53" fmla="*/ 17 h 50"/>
              <a:gd name="T54" fmla="*/ 33 w 50"/>
              <a:gd name="T55" fmla="*/ 25 h 50"/>
              <a:gd name="T56" fmla="*/ 25 w 50"/>
              <a:gd name="T57" fmla="*/ 33 h 50"/>
              <a:gd name="T58" fmla="*/ 41 w 50"/>
              <a:gd name="T59" fmla="*/ 12 h 50"/>
              <a:gd name="T60" fmla="*/ 38 w 50"/>
              <a:gd name="T61" fmla="*/ 15 h 50"/>
              <a:gd name="T62" fmla="*/ 35 w 50"/>
              <a:gd name="T63" fmla="*/ 12 h 50"/>
              <a:gd name="T64" fmla="*/ 38 w 50"/>
              <a:gd name="T65" fmla="*/ 9 h 50"/>
              <a:gd name="T66" fmla="*/ 41 w 50"/>
              <a:gd name="T67" fmla="*/ 1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0" h="50">
                <a:moveTo>
                  <a:pt x="50" y="13"/>
                </a:moveTo>
                <a:cubicBezTo>
                  <a:pt x="49" y="9"/>
                  <a:pt x="48" y="6"/>
                  <a:pt x="46" y="4"/>
                </a:cubicBezTo>
                <a:cubicBezTo>
                  <a:pt x="43" y="2"/>
                  <a:pt x="40" y="1"/>
                  <a:pt x="37" y="0"/>
                </a:cubicBezTo>
                <a:cubicBezTo>
                  <a:pt x="31" y="0"/>
                  <a:pt x="17" y="0"/>
                  <a:pt x="12" y="1"/>
                </a:cubicBezTo>
                <a:cubicBezTo>
                  <a:pt x="7" y="2"/>
                  <a:pt x="3" y="5"/>
                  <a:pt x="1" y="10"/>
                </a:cubicBezTo>
                <a:cubicBezTo>
                  <a:pt x="0" y="14"/>
                  <a:pt x="1" y="34"/>
                  <a:pt x="1" y="38"/>
                </a:cubicBezTo>
                <a:cubicBezTo>
                  <a:pt x="2" y="44"/>
                  <a:pt x="5" y="47"/>
                  <a:pt x="11" y="49"/>
                </a:cubicBezTo>
                <a:cubicBezTo>
                  <a:pt x="15" y="50"/>
                  <a:pt x="34" y="50"/>
                  <a:pt x="38" y="49"/>
                </a:cubicBezTo>
                <a:cubicBezTo>
                  <a:pt x="44" y="48"/>
                  <a:pt x="48" y="45"/>
                  <a:pt x="49" y="39"/>
                </a:cubicBezTo>
                <a:cubicBezTo>
                  <a:pt x="50" y="35"/>
                  <a:pt x="50" y="16"/>
                  <a:pt x="50" y="13"/>
                </a:cubicBezTo>
                <a:close/>
                <a:moveTo>
                  <a:pt x="45" y="37"/>
                </a:moveTo>
                <a:cubicBezTo>
                  <a:pt x="44" y="41"/>
                  <a:pt x="42" y="44"/>
                  <a:pt x="37" y="45"/>
                </a:cubicBezTo>
                <a:cubicBezTo>
                  <a:pt x="33" y="45"/>
                  <a:pt x="15" y="45"/>
                  <a:pt x="12" y="44"/>
                </a:cubicBezTo>
                <a:cubicBezTo>
                  <a:pt x="8" y="43"/>
                  <a:pt x="6" y="41"/>
                  <a:pt x="6" y="37"/>
                </a:cubicBezTo>
                <a:cubicBezTo>
                  <a:pt x="5" y="34"/>
                  <a:pt x="5" y="17"/>
                  <a:pt x="6" y="12"/>
                </a:cubicBezTo>
                <a:cubicBezTo>
                  <a:pt x="6" y="8"/>
                  <a:pt x="9" y="5"/>
                  <a:pt x="13" y="5"/>
                </a:cubicBezTo>
                <a:cubicBezTo>
                  <a:pt x="18" y="5"/>
                  <a:pt x="34" y="4"/>
                  <a:pt x="38" y="5"/>
                </a:cubicBezTo>
                <a:cubicBezTo>
                  <a:pt x="42" y="6"/>
                  <a:pt x="45" y="9"/>
                  <a:pt x="45" y="13"/>
                </a:cubicBezTo>
                <a:cubicBezTo>
                  <a:pt x="46" y="17"/>
                  <a:pt x="46" y="33"/>
                  <a:pt x="45" y="37"/>
                </a:cubicBezTo>
                <a:close/>
                <a:moveTo>
                  <a:pt x="25" y="12"/>
                </a:moveTo>
                <a:cubicBezTo>
                  <a:pt x="18" y="12"/>
                  <a:pt x="13" y="18"/>
                  <a:pt x="13" y="25"/>
                </a:cubicBezTo>
                <a:cubicBezTo>
                  <a:pt x="13" y="32"/>
                  <a:pt x="18" y="37"/>
                  <a:pt x="25" y="37"/>
                </a:cubicBezTo>
                <a:cubicBezTo>
                  <a:pt x="32" y="37"/>
                  <a:pt x="38" y="32"/>
                  <a:pt x="38" y="25"/>
                </a:cubicBezTo>
                <a:cubicBezTo>
                  <a:pt x="38" y="18"/>
                  <a:pt x="32" y="12"/>
                  <a:pt x="25" y="12"/>
                </a:cubicBezTo>
                <a:close/>
                <a:moveTo>
                  <a:pt x="25" y="33"/>
                </a:moveTo>
                <a:cubicBezTo>
                  <a:pt x="21" y="33"/>
                  <a:pt x="17" y="29"/>
                  <a:pt x="17" y="25"/>
                </a:cubicBezTo>
                <a:cubicBezTo>
                  <a:pt x="17" y="20"/>
                  <a:pt x="21" y="17"/>
                  <a:pt x="25" y="17"/>
                </a:cubicBezTo>
                <a:cubicBezTo>
                  <a:pt x="30" y="17"/>
                  <a:pt x="33" y="20"/>
                  <a:pt x="33" y="25"/>
                </a:cubicBezTo>
                <a:cubicBezTo>
                  <a:pt x="33" y="29"/>
                  <a:pt x="30" y="33"/>
                  <a:pt x="25" y="33"/>
                </a:cubicBezTo>
                <a:close/>
                <a:moveTo>
                  <a:pt x="41" y="12"/>
                </a:moveTo>
                <a:cubicBezTo>
                  <a:pt x="41" y="13"/>
                  <a:pt x="40" y="15"/>
                  <a:pt x="38" y="15"/>
                </a:cubicBezTo>
                <a:cubicBezTo>
                  <a:pt x="37" y="15"/>
                  <a:pt x="35" y="13"/>
                  <a:pt x="35" y="12"/>
                </a:cubicBezTo>
                <a:cubicBezTo>
                  <a:pt x="35" y="10"/>
                  <a:pt x="37" y="9"/>
                  <a:pt x="38" y="9"/>
                </a:cubicBezTo>
                <a:cubicBezTo>
                  <a:pt x="40" y="9"/>
                  <a:pt x="41" y="10"/>
                  <a:pt x="41" y="12"/>
                </a:cubicBezTo>
                <a:close/>
              </a:path>
            </a:pathLst>
          </a:custGeom>
          <a:solidFill>
            <a:srgbClr val="EA3B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9F144D-0E15-47CA-9512-057D595D17EF}"/>
              </a:ext>
            </a:extLst>
          </p:cNvPr>
          <p:cNvSpPr txBox="1"/>
          <p:nvPr/>
        </p:nvSpPr>
        <p:spPr>
          <a:xfrm>
            <a:off x="1125995" y="2230713"/>
            <a:ext cx="242101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E0113E-3B0F-4D19-8571-882F18B611C0}"/>
              </a:ext>
            </a:extLst>
          </p:cNvPr>
          <p:cNvSpPr txBox="1"/>
          <p:nvPr/>
        </p:nvSpPr>
        <p:spPr>
          <a:xfrm>
            <a:off x="1518310" y="1949830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 err="1">
                <a:cs typeface="+mn-ea"/>
                <a:sym typeface="+mn-lt"/>
              </a:rPr>
              <a:t>Sammuael</a:t>
            </a:r>
            <a:r>
              <a:rPr lang="en-US" sz="1400" b="1" dirty="0">
                <a:cs typeface="+mn-ea"/>
                <a:sym typeface="+mn-lt"/>
              </a:rPr>
              <a:t> El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1297FB33-D6EB-4BE3-A865-1FEDB31DF42A}"/>
              </a:ext>
            </a:extLst>
          </p:cNvPr>
          <p:cNvSpPr>
            <a:spLocks/>
          </p:cNvSpPr>
          <p:nvPr/>
        </p:nvSpPr>
        <p:spPr bwMode="auto">
          <a:xfrm>
            <a:off x="2774498" y="3001760"/>
            <a:ext cx="216820" cy="187910"/>
          </a:xfrm>
          <a:custGeom>
            <a:avLst/>
            <a:gdLst>
              <a:gd name="T0" fmla="*/ 36 w 52"/>
              <a:gd name="T1" fmla="*/ 0 h 43"/>
              <a:gd name="T2" fmla="*/ 34 w 52"/>
              <a:gd name="T3" fmla="*/ 1 h 43"/>
              <a:gd name="T4" fmla="*/ 27 w 52"/>
              <a:gd name="T5" fmla="*/ 5 h 43"/>
              <a:gd name="T6" fmla="*/ 25 w 52"/>
              <a:gd name="T7" fmla="*/ 13 h 43"/>
              <a:gd name="T8" fmla="*/ 26 w 52"/>
              <a:gd name="T9" fmla="*/ 14 h 43"/>
              <a:gd name="T10" fmla="*/ 3 w 52"/>
              <a:gd name="T11" fmla="*/ 2 h 43"/>
              <a:gd name="T12" fmla="*/ 2 w 52"/>
              <a:gd name="T13" fmla="*/ 10 h 43"/>
              <a:gd name="T14" fmla="*/ 7 w 52"/>
              <a:gd name="T15" fmla="*/ 17 h 43"/>
              <a:gd name="T16" fmla="*/ 2 w 52"/>
              <a:gd name="T17" fmla="*/ 15 h 43"/>
              <a:gd name="T18" fmla="*/ 3 w 52"/>
              <a:gd name="T19" fmla="*/ 21 h 43"/>
              <a:gd name="T20" fmla="*/ 10 w 52"/>
              <a:gd name="T21" fmla="*/ 26 h 43"/>
              <a:gd name="T22" fmla="*/ 10 w 52"/>
              <a:gd name="T23" fmla="*/ 26 h 43"/>
              <a:gd name="T24" fmla="*/ 8 w 52"/>
              <a:gd name="T25" fmla="*/ 27 h 43"/>
              <a:gd name="T26" fmla="*/ 6 w 52"/>
              <a:gd name="T27" fmla="*/ 26 h 43"/>
              <a:gd name="T28" fmla="*/ 16 w 52"/>
              <a:gd name="T29" fmla="*/ 34 h 43"/>
              <a:gd name="T30" fmla="*/ 10 w 52"/>
              <a:gd name="T31" fmla="*/ 37 h 43"/>
              <a:gd name="T32" fmla="*/ 2 w 52"/>
              <a:gd name="T33" fmla="*/ 39 h 43"/>
              <a:gd name="T34" fmla="*/ 0 w 52"/>
              <a:gd name="T35" fmla="*/ 38 h 43"/>
              <a:gd name="T36" fmla="*/ 0 w 52"/>
              <a:gd name="T37" fmla="*/ 39 h 43"/>
              <a:gd name="T38" fmla="*/ 16 w 52"/>
              <a:gd name="T39" fmla="*/ 43 h 43"/>
              <a:gd name="T40" fmla="*/ 17 w 52"/>
              <a:gd name="T41" fmla="*/ 43 h 43"/>
              <a:gd name="T42" fmla="*/ 23 w 52"/>
              <a:gd name="T43" fmla="*/ 42 h 43"/>
              <a:gd name="T44" fmla="*/ 38 w 52"/>
              <a:gd name="T45" fmla="*/ 34 h 43"/>
              <a:gd name="T46" fmla="*/ 44 w 52"/>
              <a:gd name="T47" fmla="*/ 26 h 43"/>
              <a:gd name="T48" fmla="*/ 47 w 52"/>
              <a:gd name="T49" fmla="*/ 16 h 43"/>
              <a:gd name="T50" fmla="*/ 47 w 52"/>
              <a:gd name="T51" fmla="*/ 11 h 43"/>
              <a:gd name="T52" fmla="*/ 47 w 52"/>
              <a:gd name="T53" fmla="*/ 11 h 43"/>
              <a:gd name="T54" fmla="*/ 51 w 52"/>
              <a:gd name="T55" fmla="*/ 7 h 43"/>
              <a:gd name="T56" fmla="*/ 52 w 52"/>
              <a:gd name="T57" fmla="*/ 6 h 43"/>
              <a:gd name="T58" fmla="*/ 52 w 52"/>
              <a:gd name="T59" fmla="*/ 6 h 43"/>
              <a:gd name="T60" fmla="*/ 46 w 52"/>
              <a:gd name="T61" fmla="*/ 7 h 43"/>
              <a:gd name="T62" fmla="*/ 51 w 52"/>
              <a:gd name="T63" fmla="*/ 1 h 43"/>
              <a:gd name="T64" fmla="*/ 51 w 52"/>
              <a:gd name="T65" fmla="*/ 1 h 43"/>
              <a:gd name="T66" fmla="*/ 51 w 52"/>
              <a:gd name="T67" fmla="*/ 1 h 43"/>
              <a:gd name="T68" fmla="*/ 44 w 52"/>
              <a:gd name="T69" fmla="*/ 4 h 43"/>
              <a:gd name="T70" fmla="*/ 44 w 52"/>
              <a:gd name="T71" fmla="*/ 4 h 43"/>
              <a:gd name="T72" fmla="*/ 36 w 52"/>
              <a:gd name="T7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2" h="43">
                <a:moveTo>
                  <a:pt x="36" y="0"/>
                </a:moveTo>
                <a:cubicBezTo>
                  <a:pt x="36" y="0"/>
                  <a:pt x="35" y="0"/>
                  <a:pt x="34" y="1"/>
                </a:cubicBezTo>
                <a:cubicBezTo>
                  <a:pt x="31" y="1"/>
                  <a:pt x="29" y="3"/>
                  <a:pt x="27" y="5"/>
                </a:cubicBezTo>
                <a:cubicBezTo>
                  <a:pt x="26" y="8"/>
                  <a:pt x="25" y="10"/>
                  <a:pt x="25" y="13"/>
                </a:cubicBezTo>
                <a:cubicBezTo>
                  <a:pt x="25" y="13"/>
                  <a:pt x="25" y="13"/>
                  <a:pt x="26" y="14"/>
                </a:cubicBezTo>
                <a:cubicBezTo>
                  <a:pt x="17" y="13"/>
                  <a:pt x="9" y="9"/>
                  <a:pt x="3" y="2"/>
                </a:cubicBezTo>
                <a:cubicBezTo>
                  <a:pt x="2" y="5"/>
                  <a:pt x="1" y="7"/>
                  <a:pt x="2" y="10"/>
                </a:cubicBezTo>
                <a:cubicBezTo>
                  <a:pt x="3" y="13"/>
                  <a:pt x="4" y="15"/>
                  <a:pt x="7" y="17"/>
                </a:cubicBezTo>
                <a:cubicBezTo>
                  <a:pt x="5" y="17"/>
                  <a:pt x="3" y="16"/>
                  <a:pt x="2" y="15"/>
                </a:cubicBezTo>
                <a:cubicBezTo>
                  <a:pt x="2" y="18"/>
                  <a:pt x="2" y="19"/>
                  <a:pt x="3" y="21"/>
                </a:cubicBezTo>
                <a:cubicBezTo>
                  <a:pt x="5" y="24"/>
                  <a:pt x="7" y="25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7"/>
                  <a:pt x="8" y="27"/>
                </a:cubicBezTo>
                <a:cubicBezTo>
                  <a:pt x="7" y="27"/>
                  <a:pt x="6" y="27"/>
                  <a:pt x="6" y="26"/>
                </a:cubicBezTo>
                <a:cubicBezTo>
                  <a:pt x="6" y="30"/>
                  <a:pt x="10" y="34"/>
                  <a:pt x="16" y="34"/>
                </a:cubicBezTo>
                <a:cubicBezTo>
                  <a:pt x="14" y="35"/>
                  <a:pt x="12" y="36"/>
                  <a:pt x="10" y="37"/>
                </a:cubicBezTo>
                <a:cubicBezTo>
                  <a:pt x="8" y="38"/>
                  <a:pt x="5" y="39"/>
                  <a:pt x="2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42"/>
                  <a:pt x="10" y="43"/>
                  <a:pt x="16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9" y="43"/>
                  <a:pt x="21" y="43"/>
                  <a:pt x="23" y="42"/>
                </a:cubicBezTo>
                <a:cubicBezTo>
                  <a:pt x="29" y="41"/>
                  <a:pt x="34" y="38"/>
                  <a:pt x="38" y="34"/>
                </a:cubicBezTo>
                <a:cubicBezTo>
                  <a:pt x="41" y="32"/>
                  <a:pt x="42" y="29"/>
                  <a:pt x="44" y="26"/>
                </a:cubicBezTo>
                <a:cubicBezTo>
                  <a:pt x="45" y="23"/>
                  <a:pt x="46" y="19"/>
                  <a:pt x="47" y="16"/>
                </a:cubicBezTo>
                <a:cubicBezTo>
                  <a:pt x="47" y="14"/>
                  <a:pt x="47" y="13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50" y="9"/>
                  <a:pt x="51" y="7"/>
                </a:cubicBezTo>
                <a:cubicBezTo>
                  <a:pt x="51" y="7"/>
                  <a:pt x="52" y="6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0" y="6"/>
                  <a:pt x="48" y="7"/>
                  <a:pt x="46" y="7"/>
                </a:cubicBezTo>
                <a:cubicBezTo>
                  <a:pt x="48" y="6"/>
                  <a:pt x="50" y="4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49" y="2"/>
                  <a:pt x="47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2" y="1"/>
                  <a:pt x="39" y="0"/>
                  <a:pt x="36" y="0"/>
                </a:cubicBezTo>
              </a:path>
            </a:pathLst>
          </a:custGeom>
          <a:solidFill>
            <a:srgbClr val="00C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7EE36145-ECDB-4F88-8D6F-B56FD350C50F}"/>
              </a:ext>
            </a:extLst>
          </p:cNvPr>
          <p:cNvSpPr>
            <a:spLocks noEditPoints="1"/>
          </p:cNvSpPr>
          <p:nvPr/>
        </p:nvSpPr>
        <p:spPr bwMode="auto">
          <a:xfrm>
            <a:off x="3192909" y="2974657"/>
            <a:ext cx="233082" cy="245729"/>
          </a:xfrm>
          <a:custGeom>
            <a:avLst/>
            <a:gdLst>
              <a:gd name="T0" fmla="*/ 28 w 56"/>
              <a:gd name="T1" fmla="*/ 51 h 56"/>
              <a:gd name="T2" fmla="*/ 14 w 56"/>
              <a:gd name="T3" fmla="*/ 47 h 56"/>
              <a:gd name="T4" fmla="*/ 22 w 56"/>
              <a:gd name="T5" fmla="*/ 37 h 56"/>
              <a:gd name="T6" fmla="*/ 32 w 56"/>
              <a:gd name="T7" fmla="*/ 32 h 56"/>
              <a:gd name="T8" fmla="*/ 36 w 56"/>
              <a:gd name="T9" fmla="*/ 49 h 56"/>
              <a:gd name="T10" fmla="*/ 28 w 56"/>
              <a:gd name="T11" fmla="*/ 51 h 56"/>
              <a:gd name="T12" fmla="*/ 41 w 56"/>
              <a:gd name="T13" fmla="*/ 47 h 56"/>
              <a:gd name="T14" fmla="*/ 37 w 56"/>
              <a:gd name="T15" fmla="*/ 31 h 56"/>
              <a:gd name="T16" fmla="*/ 42 w 56"/>
              <a:gd name="T17" fmla="*/ 30 h 56"/>
              <a:gd name="T18" fmla="*/ 51 w 56"/>
              <a:gd name="T19" fmla="*/ 31 h 56"/>
              <a:gd name="T20" fmla="*/ 41 w 56"/>
              <a:gd name="T21" fmla="*/ 47 h 56"/>
              <a:gd name="T22" fmla="*/ 7 w 56"/>
              <a:gd name="T23" fmla="*/ 27 h 56"/>
              <a:gd name="T24" fmla="*/ 20 w 56"/>
              <a:gd name="T25" fmla="*/ 26 h 56"/>
              <a:gd name="T26" fmla="*/ 29 w 56"/>
              <a:gd name="T27" fmla="*/ 24 h 56"/>
              <a:gd name="T28" fmla="*/ 30 w 56"/>
              <a:gd name="T29" fmla="*/ 27 h 56"/>
              <a:gd name="T30" fmla="*/ 19 w 56"/>
              <a:gd name="T31" fmla="*/ 34 h 56"/>
              <a:gd name="T32" fmla="*/ 10 w 56"/>
              <a:gd name="T33" fmla="*/ 43 h 56"/>
              <a:gd name="T34" fmla="*/ 5 w 56"/>
              <a:gd name="T35" fmla="*/ 28 h 56"/>
              <a:gd name="T36" fmla="*/ 5 w 56"/>
              <a:gd name="T37" fmla="*/ 27 h 56"/>
              <a:gd name="T38" fmla="*/ 7 w 56"/>
              <a:gd name="T39" fmla="*/ 27 h 56"/>
              <a:gd name="T40" fmla="*/ 35 w 56"/>
              <a:gd name="T41" fmla="*/ 26 h 56"/>
              <a:gd name="T42" fmla="*/ 33 w 56"/>
              <a:gd name="T43" fmla="*/ 22 h 56"/>
              <a:gd name="T44" fmla="*/ 46 w 56"/>
              <a:gd name="T45" fmla="*/ 13 h 56"/>
              <a:gd name="T46" fmla="*/ 51 w 56"/>
              <a:gd name="T47" fmla="*/ 26 h 56"/>
              <a:gd name="T48" fmla="*/ 42 w 56"/>
              <a:gd name="T49" fmla="*/ 26 h 56"/>
              <a:gd name="T50" fmla="*/ 35 w 56"/>
              <a:gd name="T51" fmla="*/ 26 h 56"/>
              <a:gd name="T52" fmla="*/ 7 w 56"/>
              <a:gd name="T53" fmla="*/ 22 h 56"/>
              <a:gd name="T54" fmla="*/ 5 w 56"/>
              <a:gd name="T55" fmla="*/ 22 h 56"/>
              <a:gd name="T56" fmla="*/ 17 w 56"/>
              <a:gd name="T57" fmla="*/ 7 h 56"/>
              <a:gd name="T58" fmla="*/ 26 w 56"/>
              <a:gd name="T59" fmla="*/ 20 h 56"/>
              <a:gd name="T60" fmla="*/ 7 w 56"/>
              <a:gd name="T61" fmla="*/ 22 h 56"/>
              <a:gd name="T62" fmla="*/ 31 w 56"/>
              <a:gd name="T63" fmla="*/ 18 h 56"/>
              <a:gd name="T64" fmla="*/ 30 w 56"/>
              <a:gd name="T65" fmla="*/ 15 h 56"/>
              <a:gd name="T66" fmla="*/ 22 w 56"/>
              <a:gd name="T67" fmla="*/ 5 h 56"/>
              <a:gd name="T68" fmla="*/ 28 w 56"/>
              <a:gd name="T69" fmla="*/ 5 h 56"/>
              <a:gd name="T70" fmla="*/ 42 w 56"/>
              <a:gd name="T71" fmla="*/ 10 h 56"/>
              <a:gd name="T72" fmla="*/ 31 w 56"/>
              <a:gd name="T73" fmla="*/ 18 h 56"/>
              <a:gd name="T74" fmla="*/ 28 w 56"/>
              <a:gd name="T75" fmla="*/ 0 h 56"/>
              <a:gd name="T76" fmla="*/ 0 w 56"/>
              <a:gd name="T77" fmla="*/ 28 h 56"/>
              <a:gd name="T78" fmla="*/ 28 w 56"/>
              <a:gd name="T79" fmla="*/ 56 h 56"/>
              <a:gd name="T80" fmla="*/ 56 w 56"/>
              <a:gd name="T81" fmla="*/ 28 h 56"/>
              <a:gd name="T82" fmla="*/ 28 w 56"/>
              <a:gd name="T8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" h="56">
                <a:moveTo>
                  <a:pt x="28" y="51"/>
                </a:moveTo>
                <a:cubicBezTo>
                  <a:pt x="23" y="51"/>
                  <a:pt x="18" y="49"/>
                  <a:pt x="14" y="47"/>
                </a:cubicBezTo>
                <a:cubicBezTo>
                  <a:pt x="15" y="44"/>
                  <a:pt x="18" y="41"/>
                  <a:pt x="22" y="37"/>
                </a:cubicBezTo>
                <a:cubicBezTo>
                  <a:pt x="25" y="35"/>
                  <a:pt x="28" y="33"/>
                  <a:pt x="32" y="32"/>
                </a:cubicBezTo>
                <a:cubicBezTo>
                  <a:pt x="34" y="37"/>
                  <a:pt x="35" y="43"/>
                  <a:pt x="36" y="49"/>
                </a:cubicBezTo>
                <a:cubicBezTo>
                  <a:pt x="34" y="50"/>
                  <a:pt x="31" y="51"/>
                  <a:pt x="28" y="51"/>
                </a:cubicBezTo>
                <a:moveTo>
                  <a:pt x="41" y="47"/>
                </a:moveTo>
                <a:cubicBezTo>
                  <a:pt x="40" y="41"/>
                  <a:pt x="39" y="36"/>
                  <a:pt x="37" y="31"/>
                </a:cubicBezTo>
                <a:cubicBezTo>
                  <a:pt x="39" y="31"/>
                  <a:pt x="40" y="30"/>
                  <a:pt x="42" y="30"/>
                </a:cubicBezTo>
                <a:cubicBezTo>
                  <a:pt x="45" y="30"/>
                  <a:pt x="48" y="31"/>
                  <a:pt x="51" y="31"/>
                </a:cubicBezTo>
                <a:cubicBezTo>
                  <a:pt x="50" y="38"/>
                  <a:pt x="46" y="43"/>
                  <a:pt x="41" y="47"/>
                </a:cubicBezTo>
                <a:moveTo>
                  <a:pt x="7" y="27"/>
                </a:moveTo>
                <a:cubicBezTo>
                  <a:pt x="10" y="27"/>
                  <a:pt x="15" y="27"/>
                  <a:pt x="20" y="26"/>
                </a:cubicBezTo>
                <a:cubicBezTo>
                  <a:pt x="23" y="25"/>
                  <a:pt x="26" y="25"/>
                  <a:pt x="29" y="24"/>
                </a:cubicBezTo>
                <a:cubicBezTo>
                  <a:pt x="29" y="25"/>
                  <a:pt x="30" y="26"/>
                  <a:pt x="30" y="27"/>
                </a:cubicBezTo>
                <a:cubicBezTo>
                  <a:pt x="26" y="29"/>
                  <a:pt x="22" y="31"/>
                  <a:pt x="19" y="34"/>
                </a:cubicBezTo>
                <a:cubicBezTo>
                  <a:pt x="15" y="37"/>
                  <a:pt x="12" y="41"/>
                  <a:pt x="10" y="43"/>
                </a:cubicBezTo>
                <a:cubicBezTo>
                  <a:pt x="7" y="39"/>
                  <a:pt x="5" y="34"/>
                  <a:pt x="5" y="2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6" y="27"/>
                  <a:pt x="7" y="27"/>
                </a:cubicBezTo>
                <a:moveTo>
                  <a:pt x="35" y="26"/>
                </a:moveTo>
                <a:cubicBezTo>
                  <a:pt x="34" y="25"/>
                  <a:pt x="34" y="23"/>
                  <a:pt x="33" y="22"/>
                </a:cubicBezTo>
                <a:cubicBezTo>
                  <a:pt x="39" y="20"/>
                  <a:pt x="43" y="17"/>
                  <a:pt x="46" y="13"/>
                </a:cubicBezTo>
                <a:cubicBezTo>
                  <a:pt x="49" y="17"/>
                  <a:pt x="51" y="22"/>
                  <a:pt x="51" y="26"/>
                </a:cubicBezTo>
                <a:cubicBezTo>
                  <a:pt x="48" y="26"/>
                  <a:pt x="45" y="26"/>
                  <a:pt x="42" y="26"/>
                </a:cubicBezTo>
                <a:cubicBezTo>
                  <a:pt x="40" y="26"/>
                  <a:pt x="37" y="26"/>
                  <a:pt x="35" y="26"/>
                </a:cubicBezTo>
                <a:moveTo>
                  <a:pt x="7" y="22"/>
                </a:moveTo>
                <a:cubicBezTo>
                  <a:pt x="6" y="22"/>
                  <a:pt x="6" y="22"/>
                  <a:pt x="5" y="22"/>
                </a:cubicBezTo>
                <a:cubicBezTo>
                  <a:pt x="7" y="16"/>
                  <a:pt x="11" y="10"/>
                  <a:pt x="17" y="7"/>
                </a:cubicBezTo>
                <a:cubicBezTo>
                  <a:pt x="19" y="9"/>
                  <a:pt x="23" y="13"/>
                  <a:pt x="26" y="20"/>
                </a:cubicBezTo>
                <a:cubicBezTo>
                  <a:pt x="19" y="22"/>
                  <a:pt x="11" y="22"/>
                  <a:pt x="7" y="22"/>
                </a:cubicBezTo>
                <a:moveTo>
                  <a:pt x="31" y="18"/>
                </a:moveTo>
                <a:cubicBezTo>
                  <a:pt x="31" y="17"/>
                  <a:pt x="30" y="16"/>
                  <a:pt x="30" y="15"/>
                </a:cubicBezTo>
                <a:cubicBezTo>
                  <a:pt x="27" y="11"/>
                  <a:pt x="24" y="7"/>
                  <a:pt x="22" y="5"/>
                </a:cubicBezTo>
                <a:cubicBezTo>
                  <a:pt x="24" y="5"/>
                  <a:pt x="26" y="5"/>
                  <a:pt x="28" y="5"/>
                </a:cubicBezTo>
                <a:cubicBezTo>
                  <a:pt x="33" y="5"/>
                  <a:pt x="38" y="7"/>
                  <a:pt x="42" y="10"/>
                </a:cubicBezTo>
                <a:cubicBezTo>
                  <a:pt x="39" y="13"/>
                  <a:pt x="35" y="16"/>
                  <a:pt x="31" y="18"/>
                </a:cubicBezTo>
                <a:moveTo>
                  <a:pt x="28" y="0"/>
                </a:move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2"/>
                  <a:pt x="43" y="0"/>
                  <a:pt x="28" y="0"/>
                </a:cubicBezTo>
              </a:path>
            </a:pathLst>
          </a:custGeom>
          <a:solidFill>
            <a:srgbClr val="F25B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B4690374-AC1E-4622-AB70-E4DE95398CB4}"/>
              </a:ext>
            </a:extLst>
          </p:cNvPr>
          <p:cNvSpPr>
            <a:spLocks noEditPoints="1"/>
          </p:cNvSpPr>
          <p:nvPr/>
        </p:nvSpPr>
        <p:spPr bwMode="auto">
          <a:xfrm>
            <a:off x="2359315" y="2987305"/>
            <a:ext cx="209592" cy="218627"/>
          </a:xfrm>
          <a:custGeom>
            <a:avLst/>
            <a:gdLst>
              <a:gd name="T0" fmla="*/ 50 w 50"/>
              <a:gd name="T1" fmla="*/ 13 h 50"/>
              <a:gd name="T2" fmla="*/ 46 w 50"/>
              <a:gd name="T3" fmla="*/ 4 h 50"/>
              <a:gd name="T4" fmla="*/ 37 w 50"/>
              <a:gd name="T5" fmla="*/ 0 h 50"/>
              <a:gd name="T6" fmla="*/ 12 w 50"/>
              <a:gd name="T7" fmla="*/ 1 h 50"/>
              <a:gd name="T8" fmla="*/ 1 w 50"/>
              <a:gd name="T9" fmla="*/ 10 h 50"/>
              <a:gd name="T10" fmla="*/ 1 w 50"/>
              <a:gd name="T11" fmla="*/ 38 h 50"/>
              <a:gd name="T12" fmla="*/ 11 w 50"/>
              <a:gd name="T13" fmla="*/ 49 h 50"/>
              <a:gd name="T14" fmla="*/ 38 w 50"/>
              <a:gd name="T15" fmla="*/ 49 h 50"/>
              <a:gd name="T16" fmla="*/ 49 w 50"/>
              <a:gd name="T17" fmla="*/ 39 h 50"/>
              <a:gd name="T18" fmla="*/ 50 w 50"/>
              <a:gd name="T19" fmla="*/ 13 h 50"/>
              <a:gd name="T20" fmla="*/ 45 w 50"/>
              <a:gd name="T21" fmla="*/ 37 h 50"/>
              <a:gd name="T22" fmla="*/ 37 w 50"/>
              <a:gd name="T23" fmla="*/ 45 h 50"/>
              <a:gd name="T24" fmla="*/ 12 w 50"/>
              <a:gd name="T25" fmla="*/ 44 h 50"/>
              <a:gd name="T26" fmla="*/ 6 w 50"/>
              <a:gd name="T27" fmla="*/ 37 h 50"/>
              <a:gd name="T28" fmla="*/ 6 w 50"/>
              <a:gd name="T29" fmla="*/ 12 h 50"/>
              <a:gd name="T30" fmla="*/ 13 w 50"/>
              <a:gd name="T31" fmla="*/ 5 h 50"/>
              <a:gd name="T32" fmla="*/ 38 w 50"/>
              <a:gd name="T33" fmla="*/ 5 h 50"/>
              <a:gd name="T34" fmla="*/ 45 w 50"/>
              <a:gd name="T35" fmla="*/ 13 h 50"/>
              <a:gd name="T36" fmla="*/ 45 w 50"/>
              <a:gd name="T37" fmla="*/ 37 h 50"/>
              <a:gd name="T38" fmla="*/ 25 w 50"/>
              <a:gd name="T39" fmla="*/ 12 h 50"/>
              <a:gd name="T40" fmla="*/ 13 w 50"/>
              <a:gd name="T41" fmla="*/ 25 h 50"/>
              <a:gd name="T42" fmla="*/ 25 w 50"/>
              <a:gd name="T43" fmla="*/ 37 h 50"/>
              <a:gd name="T44" fmla="*/ 38 w 50"/>
              <a:gd name="T45" fmla="*/ 25 h 50"/>
              <a:gd name="T46" fmla="*/ 25 w 50"/>
              <a:gd name="T47" fmla="*/ 12 h 50"/>
              <a:gd name="T48" fmla="*/ 25 w 50"/>
              <a:gd name="T49" fmla="*/ 33 h 50"/>
              <a:gd name="T50" fmla="*/ 17 w 50"/>
              <a:gd name="T51" fmla="*/ 25 h 50"/>
              <a:gd name="T52" fmla="*/ 25 w 50"/>
              <a:gd name="T53" fmla="*/ 17 h 50"/>
              <a:gd name="T54" fmla="*/ 33 w 50"/>
              <a:gd name="T55" fmla="*/ 25 h 50"/>
              <a:gd name="T56" fmla="*/ 25 w 50"/>
              <a:gd name="T57" fmla="*/ 33 h 50"/>
              <a:gd name="T58" fmla="*/ 41 w 50"/>
              <a:gd name="T59" fmla="*/ 12 h 50"/>
              <a:gd name="T60" fmla="*/ 38 w 50"/>
              <a:gd name="T61" fmla="*/ 15 h 50"/>
              <a:gd name="T62" fmla="*/ 35 w 50"/>
              <a:gd name="T63" fmla="*/ 12 h 50"/>
              <a:gd name="T64" fmla="*/ 38 w 50"/>
              <a:gd name="T65" fmla="*/ 9 h 50"/>
              <a:gd name="T66" fmla="*/ 41 w 50"/>
              <a:gd name="T67" fmla="*/ 1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0" h="50">
                <a:moveTo>
                  <a:pt x="50" y="13"/>
                </a:moveTo>
                <a:cubicBezTo>
                  <a:pt x="49" y="9"/>
                  <a:pt x="48" y="6"/>
                  <a:pt x="46" y="4"/>
                </a:cubicBezTo>
                <a:cubicBezTo>
                  <a:pt x="43" y="2"/>
                  <a:pt x="40" y="1"/>
                  <a:pt x="37" y="0"/>
                </a:cubicBezTo>
                <a:cubicBezTo>
                  <a:pt x="31" y="0"/>
                  <a:pt x="17" y="0"/>
                  <a:pt x="12" y="1"/>
                </a:cubicBezTo>
                <a:cubicBezTo>
                  <a:pt x="7" y="2"/>
                  <a:pt x="3" y="5"/>
                  <a:pt x="1" y="10"/>
                </a:cubicBezTo>
                <a:cubicBezTo>
                  <a:pt x="0" y="14"/>
                  <a:pt x="1" y="34"/>
                  <a:pt x="1" y="38"/>
                </a:cubicBezTo>
                <a:cubicBezTo>
                  <a:pt x="2" y="44"/>
                  <a:pt x="5" y="47"/>
                  <a:pt x="11" y="49"/>
                </a:cubicBezTo>
                <a:cubicBezTo>
                  <a:pt x="15" y="50"/>
                  <a:pt x="34" y="50"/>
                  <a:pt x="38" y="49"/>
                </a:cubicBezTo>
                <a:cubicBezTo>
                  <a:pt x="44" y="48"/>
                  <a:pt x="48" y="45"/>
                  <a:pt x="49" y="39"/>
                </a:cubicBezTo>
                <a:cubicBezTo>
                  <a:pt x="50" y="35"/>
                  <a:pt x="50" y="16"/>
                  <a:pt x="50" y="13"/>
                </a:cubicBezTo>
                <a:close/>
                <a:moveTo>
                  <a:pt x="45" y="37"/>
                </a:moveTo>
                <a:cubicBezTo>
                  <a:pt x="44" y="41"/>
                  <a:pt x="42" y="44"/>
                  <a:pt x="37" y="45"/>
                </a:cubicBezTo>
                <a:cubicBezTo>
                  <a:pt x="33" y="45"/>
                  <a:pt x="15" y="45"/>
                  <a:pt x="12" y="44"/>
                </a:cubicBezTo>
                <a:cubicBezTo>
                  <a:pt x="8" y="43"/>
                  <a:pt x="6" y="41"/>
                  <a:pt x="6" y="37"/>
                </a:cubicBezTo>
                <a:cubicBezTo>
                  <a:pt x="5" y="34"/>
                  <a:pt x="5" y="17"/>
                  <a:pt x="6" y="12"/>
                </a:cubicBezTo>
                <a:cubicBezTo>
                  <a:pt x="6" y="8"/>
                  <a:pt x="9" y="5"/>
                  <a:pt x="13" y="5"/>
                </a:cubicBezTo>
                <a:cubicBezTo>
                  <a:pt x="18" y="5"/>
                  <a:pt x="34" y="4"/>
                  <a:pt x="38" y="5"/>
                </a:cubicBezTo>
                <a:cubicBezTo>
                  <a:pt x="42" y="6"/>
                  <a:pt x="45" y="9"/>
                  <a:pt x="45" y="13"/>
                </a:cubicBezTo>
                <a:cubicBezTo>
                  <a:pt x="46" y="17"/>
                  <a:pt x="46" y="33"/>
                  <a:pt x="45" y="37"/>
                </a:cubicBezTo>
                <a:close/>
                <a:moveTo>
                  <a:pt x="25" y="12"/>
                </a:moveTo>
                <a:cubicBezTo>
                  <a:pt x="18" y="12"/>
                  <a:pt x="13" y="18"/>
                  <a:pt x="13" y="25"/>
                </a:cubicBezTo>
                <a:cubicBezTo>
                  <a:pt x="13" y="32"/>
                  <a:pt x="18" y="37"/>
                  <a:pt x="25" y="37"/>
                </a:cubicBezTo>
                <a:cubicBezTo>
                  <a:pt x="32" y="37"/>
                  <a:pt x="38" y="32"/>
                  <a:pt x="38" y="25"/>
                </a:cubicBezTo>
                <a:cubicBezTo>
                  <a:pt x="38" y="18"/>
                  <a:pt x="32" y="12"/>
                  <a:pt x="25" y="12"/>
                </a:cubicBezTo>
                <a:close/>
                <a:moveTo>
                  <a:pt x="25" y="33"/>
                </a:moveTo>
                <a:cubicBezTo>
                  <a:pt x="21" y="33"/>
                  <a:pt x="17" y="29"/>
                  <a:pt x="17" y="25"/>
                </a:cubicBezTo>
                <a:cubicBezTo>
                  <a:pt x="17" y="20"/>
                  <a:pt x="21" y="17"/>
                  <a:pt x="25" y="17"/>
                </a:cubicBezTo>
                <a:cubicBezTo>
                  <a:pt x="30" y="17"/>
                  <a:pt x="33" y="20"/>
                  <a:pt x="33" y="25"/>
                </a:cubicBezTo>
                <a:cubicBezTo>
                  <a:pt x="33" y="29"/>
                  <a:pt x="30" y="33"/>
                  <a:pt x="25" y="33"/>
                </a:cubicBezTo>
                <a:close/>
                <a:moveTo>
                  <a:pt x="41" y="12"/>
                </a:moveTo>
                <a:cubicBezTo>
                  <a:pt x="41" y="13"/>
                  <a:pt x="40" y="15"/>
                  <a:pt x="38" y="15"/>
                </a:cubicBezTo>
                <a:cubicBezTo>
                  <a:pt x="37" y="15"/>
                  <a:pt x="35" y="13"/>
                  <a:pt x="35" y="12"/>
                </a:cubicBezTo>
                <a:cubicBezTo>
                  <a:pt x="35" y="10"/>
                  <a:pt x="37" y="9"/>
                  <a:pt x="38" y="9"/>
                </a:cubicBezTo>
                <a:cubicBezTo>
                  <a:pt x="40" y="9"/>
                  <a:pt x="41" y="10"/>
                  <a:pt x="41" y="12"/>
                </a:cubicBezTo>
                <a:close/>
              </a:path>
            </a:pathLst>
          </a:custGeom>
          <a:solidFill>
            <a:srgbClr val="EA3B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CAB03E-CA7B-426A-99E5-308973413040}"/>
              </a:ext>
            </a:extLst>
          </p:cNvPr>
          <p:cNvSpPr txBox="1"/>
          <p:nvPr/>
        </p:nvSpPr>
        <p:spPr>
          <a:xfrm>
            <a:off x="1125995" y="4727388"/>
            <a:ext cx="242101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68BC56-A7F6-4239-A12A-96CF93A988DC}"/>
              </a:ext>
            </a:extLst>
          </p:cNvPr>
          <p:cNvSpPr txBox="1"/>
          <p:nvPr/>
        </p:nvSpPr>
        <p:spPr>
          <a:xfrm>
            <a:off x="1518310" y="444650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 err="1">
                <a:cs typeface="+mn-ea"/>
                <a:sym typeface="+mn-lt"/>
              </a:rPr>
              <a:t>Yoana</a:t>
            </a:r>
            <a:r>
              <a:rPr lang="en-US" sz="1400" b="1" dirty="0">
                <a:cs typeface="+mn-ea"/>
                <a:sym typeface="+mn-lt"/>
              </a:rPr>
              <a:t> Cross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D785CE5F-F4B9-45A8-BB55-2A93575FD919}"/>
              </a:ext>
            </a:extLst>
          </p:cNvPr>
          <p:cNvSpPr>
            <a:spLocks/>
          </p:cNvSpPr>
          <p:nvPr/>
        </p:nvSpPr>
        <p:spPr bwMode="auto">
          <a:xfrm>
            <a:off x="2774498" y="5498435"/>
            <a:ext cx="216820" cy="187910"/>
          </a:xfrm>
          <a:custGeom>
            <a:avLst/>
            <a:gdLst>
              <a:gd name="T0" fmla="*/ 36 w 52"/>
              <a:gd name="T1" fmla="*/ 0 h 43"/>
              <a:gd name="T2" fmla="*/ 34 w 52"/>
              <a:gd name="T3" fmla="*/ 1 h 43"/>
              <a:gd name="T4" fmla="*/ 27 w 52"/>
              <a:gd name="T5" fmla="*/ 5 h 43"/>
              <a:gd name="T6" fmla="*/ 25 w 52"/>
              <a:gd name="T7" fmla="*/ 13 h 43"/>
              <a:gd name="T8" fmla="*/ 26 w 52"/>
              <a:gd name="T9" fmla="*/ 14 h 43"/>
              <a:gd name="T10" fmla="*/ 3 w 52"/>
              <a:gd name="T11" fmla="*/ 2 h 43"/>
              <a:gd name="T12" fmla="*/ 2 w 52"/>
              <a:gd name="T13" fmla="*/ 10 h 43"/>
              <a:gd name="T14" fmla="*/ 7 w 52"/>
              <a:gd name="T15" fmla="*/ 17 h 43"/>
              <a:gd name="T16" fmla="*/ 2 w 52"/>
              <a:gd name="T17" fmla="*/ 15 h 43"/>
              <a:gd name="T18" fmla="*/ 3 w 52"/>
              <a:gd name="T19" fmla="*/ 21 h 43"/>
              <a:gd name="T20" fmla="*/ 10 w 52"/>
              <a:gd name="T21" fmla="*/ 26 h 43"/>
              <a:gd name="T22" fmla="*/ 10 w 52"/>
              <a:gd name="T23" fmla="*/ 26 h 43"/>
              <a:gd name="T24" fmla="*/ 8 w 52"/>
              <a:gd name="T25" fmla="*/ 27 h 43"/>
              <a:gd name="T26" fmla="*/ 6 w 52"/>
              <a:gd name="T27" fmla="*/ 26 h 43"/>
              <a:gd name="T28" fmla="*/ 16 w 52"/>
              <a:gd name="T29" fmla="*/ 34 h 43"/>
              <a:gd name="T30" fmla="*/ 10 w 52"/>
              <a:gd name="T31" fmla="*/ 37 h 43"/>
              <a:gd name="T32" fmla="*/ 2 w 52"/>
              <a:gd name="T33" fmla="*/ 39 h 43"/>
              <a:gd name="T34" fmla="*/ 0 w 52"/>
              <a:gd name="T35" fmla="*/ 38 h 43"/>
              <a:gd name="T36" fmla="*/ 0 w 52"/>
              <a:gd name="T37" fmla="*/ 39 h 43"/>
              <a:gd name="T38" fmla="*/ 16 w 52"/>
              <a:gd name="T39" fmla="*/ 43 h 43"/>
              <a:gd name="T40" fmla="*/ 17 w 52"/>
              <a:gd name="T41" fmla="*/ 43 h 43"/>
              <a:gd name="T42" fmla="*/ 23 w 52"/>
              <a:gd name="T43" fmla="*/ 42 h 43"/>
              <a:gd name="T44" fmla="*/ 38 w 52"/>
              <a:gd name="T45" fmla="*/ 34 h 43"/>
              <a:gd name="T46" fmla="*/ 44 w 52"/>
              <a:gd name="T47" fmla="*/ 26 h 43"/>
              <a:gd name="T48" fmla="*/ 47 w 52"/>
              <a:gd name="T49" fmla="*/ 16 h 43"/>
              <a:gd name="T50" fmla="*/ 47 w 52"/>
              <a:gd name="T51" fmla="*/ 11 h 43"/>
              <a:gd name="T52" fmla="*/ 47 w 52"/>
              <a:gd name="T53" fmla="*/ 11 h 43"/>
              <a:gd name="T54" fmla="*/ 51 w 52"/>
              <a:gd name="T55" fmla="*/ 7 h 43"/>
              <a:gd name="T56" fmla="*/ 52 w 52"/>
              <a:gd name="T57" fmla="*/ 6 h 43"/>
              <a:gd name="T58" fmla="*/ 52 w 52"/>
              <a:gd name="T59" fmla="*/ 6 h 43"/>
              <a:gd name="T60" fmla="*/ 46 w 52"/>
              <a:gd name="T61" fmla="*/ 7 h 43"/>
              <a:gd name="T62" fmla="*/ 51 w 52"/>
              <a:gd name="T63" fmla="*/ 1 h 43"/>
              <a:gd name="T64" fmla="*/ 51 w 52"/>
              <a:gd name="T65" fmla="*/ 1 h 43"/>
              <a:gd name="T66" fmla="*/ 51 w 52"/>
              <a:gd name="T67" fmla="*/ 1 h 43"/>
              <a:gd name="T68" fmla="*/ 44 w 52"/>
              <a:gd name="T69" fmla="*/ 4 h 43"/>
              <a:gd name="T70" fmla="*/ 44 w 52"/>
              <a:gd name="T71" fmla="*/ 4 h 43"/>
              <a:gd name="T72" fmla="*/ 36 w 52"/>
              <a:gd name="T7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2" h="43">
                <a:moveTo>
                  <a:pt x="36" y="0"/>
                </a:moveTo>
                <a:cubicBezTo>
                  <a:pt x="36" y="0"/>
                  <a:pt x="35" y="0"/>
                  <a:pt x="34" y="1"/>
                </a:cubicBezTo>
                <a:cubicBezTo>
                  <a:pt x="31" y="1"/>
                  <a:pt x="29" y="3"/>
                  <a:pt x="27" y="5"/>
                </a:cubicBezTo>
                <a:cubicBezTo>
                  <a:pt x="26" y="8"/>
                  <a:pt x="25" y="10"/>
                  <a:pt x="25" y="13"/>
                </a:cubicBezTo>
                <a:cubicBezTo>
                  <a:pt x="25" y="13"/>
                  <a:pt x="25" y="13"/>
                  <a:pt x="26" y="14"/>
                </a:cubicBezTo>
                <a:cubicBezTo>
                  <a:pt x="17" y="13"/>
                  <a:pt x="9" y="9"/>
                  <a:pt x="3" y="2"/>
                </a:cubicBezTo>
                <a:cubicBezTo>
                  <a:pt x="2" y="5"/>
                  <a:pt x="1" y="7"/>
                  <a:pt x="2" y="10"/>
                </a:cubicBezTo>
                <a:cubicBezTo>
                  <a:pt x="3" y="13"/>
                  <a:pt x="4" y="15"/>
                  <a:pt x="7" y="17"/>
                </a:cubicBezTo>
                <a:cubicBezTo>
                  <a:pt x="5" y="17"/>
                  <a:pt x="3" y="16"/>
                  <a:pt x="2" y="15"/>
                </a:cubicBezTo>
                <a:cubicBezTo>
                  <a:pt x="2" y="18"/>
                  <a:pt x="2" y="19"/>
                  <a:pt x="3" y="21"/>
                </a:cubicBezTo>
                <a:cubicBezTo>
                  <a:pt x="5" y="24"/>
                  <a:pt x="7" y="25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7"/>
                  <a:pt x="8" y="27"/>
                </a:cubicBezTo>
                <a:cubicBezTo>
                  <a:pt x="7" y="27"/>
                  <a:pt x="6" y="27"/>
                  <a:pt x="6" y="26"/>
                </a:cubicBezTo>
                <a:cubicBezTo>
                  <a:pt x="6" y="30"/>
                  <a:pt x="10" y="34"/>
                  <a:pt x="16" y="34"/>
                </a:cubicBezTo>
                <a:cubicBezTo>
                  <a:pt x="14" y="35"/>
                  <a:pt x="12" y="36"/>
                  <a:pt x="10" y="37"/>
                </a:cubicBezTo>
                <a:cubicBezTo>
                  <a:pt x="8" y="38"/>
                  <a:pt x="5" y="39"/>
                  <a:pt x="2" y="39"/>
                </a:cubicBezTo>
                <a:cubicBezTo>
                  <a:pt x="1" y="39"/>
                  <a:pt x="1" y="38"/>
                  <a:pt x="0" y="38"/>
                </a:cubicBezTo>
                <a:cubicBezTo>
                  <a:pt x="0" y="39"/>
                  <a:pt x="0" y="39"/>
                  <a:pt x="0" y="39"/>
                </a:cubicBezTo>
                <a:cubicBezTo>
                  <a:pt x="5" y="42"/>
                  <a:pt x="10" y="43"/>
                  <a:pt x="16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9" y="43"/>
                  <a:pt x="21" y="43"/>
                  <a:pt x="23" y="42"/>
                </a:cubicBezTo>
                <a:cubicBezTo>
                  <a:pt x="29" y="41"/>
                  <a:pt x="34" y="38"/>
                  <a:pt x="38" y="34"/>
                </a:cubicBezTo>
                <a:cubicBezTo>
                  <a:pt x="41" y="32"/>
                  <a:pt x="42" y="29"/>
                  <a:pt x="44" y="26"/>
                </a:cubicBezTo>
                <a:cubicBezTo>
                  <a:pt x="45" y="23"/>
                  <a:pt x="46" y="19"/>
                  <a:pt x="47" y="16"/>
                </a:cubicBezTo>
                <a:cubicBezTo>
                  <a:pt x="47" y="14"/>
                  <a:pt x="47" y="13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9" y="10"/>
                  <a:pt x="50" y="9"/>
                  <a:pt x="51" y="7"/>
                </a:cubicBezTo>
                <a:cubicBezTo>
                  <a:pt x="51" y="7"/>
                  <a:pt x="52" y="6"/>
                  <a:pt x="52" y="6"/>
                </a:cubicBezTo>
                <a:cubicBezTo>
                  <a:pt x="52" y="6"/>
                  <a:pt x="52" y="6"/>
                  <a:pt x="52" y="6"/>
                </a:cubicBezTo>
                <a:cubicBezTo>
                  <a:pt x="50" y="6"/>
                  <a:pt x="48" y="7"/>
                  <a:pt x="46" y="7"/>
                </a:cubicBezTo>
                <a:cubicBezTo>
                  <a:pt x="48" y="6"/>
                  <a:pt x="50" y="4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49" y="2"/>
                  <a:pt x="47" y="3"/>
                  <a:pt x="44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2" y="1"/>
                  <a:pt x="39" y="0"/>
                  <a:pt x="36" y="0"/>
                </a:cubicBezTo>
              </a:path>
            </a:pathLst>
          </a:custGeom>
          <a:solidFill>
            <a:srgbClr val="00C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7EFC6F-DEE0-46A1-B16F-02EC8930B4D5}"/>
              </a:ext>
            </a:extLst>
          </p:cNvPr>
          <p:cNvSpPr>
            <a:spLocks noEditPoints="1"/>
          </p:cNvSpPr>
          <p:nvPr/>
        </p:nvSpPr>
        <p:spPr bwMode="auto">
          <a:xfrm>
            <a:off x="3192909" y="5471332"/>
            <a:ext cx="233082" cy="245729"/>
          </a:xfrm>
          <a:custGeom>
            <a:avLst/>
            <a:gdLst>
              <a:gd name="T0" fmla="*/ 28 w 56"/>
              <a:gd name="T1" fmla="*/ 51 h 56"/>
              <a:gd name="T2" fmla="*/ 14 w 56"/>
              <a:gd name="T3" fmla="*/ 47 h 56"/>
              <a:gd name="T4" fmla="*/ 22 w 56"/>
              <a:gd name="T5" fmla="*/ 37 h 56"/>
              <a:gd name="T6" fmla="*/ 32 w 56"/>
              <a:gd name="T7" fmla="*/ 32 h 56"/>
              <a:gd name="T8" fmla="*/ 36 w 56"/>
              <a:gd name="T9" fmla="*/ 49 h 56"/>
              <a:gd name="T10" fmla="*/ 28 w 56"/>
              <a:gd name="T11" fmla="*/ 51 h 56"/>
              <a:gd name="T12" fmla="*/ 41 w 56"/>
              <a:gd name="T13" fmla="*/ 47 h 56"/>
              <a:gd name="T14" fmla="*/ 37 w 56"/>
              <a:gd name="T15" fmla="*/ 31 h 56"/>
              <a:gd name="T16" fmla="*/ 42 w 56"/>
              <a:gd name="T17" fmla="*/ 30 h 56"/>
              <a:gd name="T18" fmla="*/ 51 w 56"/>
              <a:gd name="T19" fmla="*/ 31 h 56"/>
              <a:gd name="T20" fmla="*/ 41 w 56"/>
              <a:gd name="T21" fmla="*/ 47 h 56"/>
              <a:gd name="T22" fmla="*/ 7 w 56"/>
              <a:gd name="T23" fmla="*/ 27 h 56"/>
              <a:gd name="T24" fmla="*/ 20 w 56"/>
              <a:gd name="T25" fmla="*/ 26 h 56"/>
              <a:gd name="T26" fmla="*/ 29 w 56"/>
              <a:gd name="T27" fmla="*/ 24 h 56"/>
              <a:gd name="T28" fmla="*/ 30 w 56"/>
              <a:gd name="T29" fmla="*/ 27 h 56"/>
              <a:gd name="T30" fmla="*/ 19 w 56"/>
              <a:gd name="T31" fmla="*/ 34 h 56"/>
              <a:gd name="T32" fmla="*/ 10 w 56"/>
              <a:gd name="T33" fmla="*/ 43 h 56"/>
              <a:gd name="T34" fmla="*/ 5 w 56"/>
              <a:gd name="T35" fmla="*/ 28 h 56"/>
              <a:gd name="T36" fmla="*/ 5 w 56"/>
              <a:gd name="T37" fmla="*/ 27 h 56"/>
              <a:gd name="T38" fmla="*/ 7 w 56"/>
              <a:gd name="T39" fmla="*/ 27 h 56"/>
              <a:gd name="T40" fmla="*/ 35 w 56"/>
              <a:gd name="T41" fmla="*/ 26 h 56"/>
              <a:gd name="T42" fmla="*/ 33 w 56"/>
              <a:gd name="T43" fmla="*/ 22 h 56"/>
              <a:gd name="T44" fmla="*/ 46 w 56"/>
              <a:gd name="T45" fmla="*/ 13 h 56"/>
              <a:gd name="T46" fmla="*/ 51 w 56"/>
              <a:gd name="T47" fmla="*/ 26 h 56"/>
              <a:gd name="T48" fmla="*/ 42 w 56"/>
              <a:gd name="T49" fmla="*/ 26 h 56"/>
              <a:gd name="T50" fmla="*/ 35 w 56"/>
              <a:gd name="T51" fmla="*/ 26 h 56"/>
              <a:gd name="T52" fmla="*/ 7 w 56"/>
              <a:gd name="T53" fmla="*/ 22 h 56"/>
              <a:gd name="T54" fmla="*/ 5 w 56"/>
              <a:gd name="T55" fmla="*/ 22 h 56"/>
              <a:gd name="T56" fmla="*/ 17 w 56"/>
              <a:gd name="T57" fmla="*/ 7 h 56"/>
              <a:gd name="T58" fmla="*/ 26 w 56"/>
              <a:gd name="T59" fmla="*/ 20 h 56"/>
              <a:gd name="T60" fmla="*/ 7 w 56"/>
              <a:gd name="T61" fmla="*/ 22 h 56"/>
              <a:gd name="T62" fmla="*/ 31 w 56"/>
              <a:gd name="T63" fmla="*/ 18 h 56"/>
              <a:gd name="T64" fmla="*/ 30 w 56"/>
              <a:gd name="T65" fmla="*/ 15 h 56"/>
              <a:gd name="T66" fmla="*/ 22 w 56"/>
              <a:gd name="T67" fmla="*/ 5 h 56"/>
              <a:gd name="T68" fmla="*/ 28 w 56"/>
              <a:gd name="T69" fmla="*/ 5 h 56"/>
              <a:gd name="T70" fmla="*/ 42 w 56"/>
              <a:gd name="T71" fmla="*/ 10 h 56"/>
              <a:gd name="T72" fmla="*/ 31 w 56"/>
              <a:gd name="T73" fmla="*/ 18 h 56"/>
              <a:gd name="T74" fmla="*/ 28 w 56"/>
              <a:gd name="T75" fmla="*/ 0 h 56"/>
              <a:gd name="T76" fmla="*/ 0 w 56"/>
              <a:gd name="T77" fmla="*/ 28 h 56"/>
              <a:gd name="T78" fmla="*/ 28 w 56"/>
              <a:gd name="T79" fmla="*/ 56 h 56"/>
              <a:gd name="T80" fmla="*/ 56 w 56"/>
              <a:gd name="T81" fmla="*/ 28 h 56"/>
              <a:gd name="T82" fmla="*/ 28 w 56"/>
              <a:gd name="T8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" h="56">
                <a:moveTo>
                  <a:pt x="28" y="51"/>
                </a:moveTo>
                <a:cubicBezTo>
                  <a:pt x="23" y="51"/>
                  <a:pt x="18" y="49"/>
                  <a:pt x="14" y="47"/>
                </a:cubicBezTo>
                <a:cubicBezTo>
                  <a:pt x="15" y="44"/>
                  <a:pt x="18" y="41"/>
                  <a:pt x="22" y="37"/>
                </a:cubicBezTo>
                <a:cubicBezTo>
                  <a:pt x="25" y="35"/>
                  <a:pt x="28" y="33"/>
                  <a:pt x="32" y="32"/>
                </a:cubicBezTo>
                <a:cubicBezTo>
                  <a:pt x="34" y="37"/>
                  <a:pt x="35" y="43"/>
                  <a:pt x="36" y="49"/>
                </a:cubicBezTo>
                <a:cubicBezTo>
                  <a:pt x="34" y="50"/>
                  <a:pt x="31" y="51"/>
                  <a:pt x="28" y="51"/>
                </a:cubicBezTo>
                <a:moveTo>
                  <a:pt x="41" y="47"/>
                </a:moveTo>
                <a:cubicBezTo>
                  <a:pt x="40" y="41"/>
                  <a:pt x="39" y="36"/>
                  <a:pt x="37" y="31"/>
                </a:cubicBezTo>
                <a:cubicBezTo>
                  <a:pt x="39" y="31"/>
                  <a:pt x="40" y="30"/>
                  <a:pt x="42" y="30"/>
                </a:cubicBezTo>
                <a:cubicBezTo>
                  <a:pt x="45" y="30"/>
                  <a:pt x="48" y="31"/>
                  <a:pt x="51" y="31"/>
                </a:cubicBezTo>
                <a:cubicBezTo>
                  <a:pt x="50" y="38"/>
                  <a:pt x="46" y="43"/>
                  <a:pt x="41" y="47"/>
                </a:cubicBezTo>
                <a:moveTo>
                  <a:pt x="7" y="27"/>
                </a:moveTo>
                <a:cubicBezTo>
                  <a:pt x="10" y="27"/>
                  <a:pt x="15" y="27"/>
                  <a:pt x="20" y="26"/>
                </a:cubicBezTo>
                <a:cubicBezTo>
                  <a:pt x="23" y="25"/>
                  <a:pt x="26" y="25"/>
                  <a:pt x="29" y="24"/>
                </a:cubicBezTo>
                <a:cubicBezTo>
                  <a:pt x="29" y="25"/>
                  <a:pt x="30" y="26"/>
                  <a:pt x="30" y="27"/>
                </a:cubicBezTo>
                <a:cubicBezTo>
                  <a:pt x="26" y="29"/>
                  <a:pt x="22" y="31"/>
                  <a:pt x="19" y="34"/>
                </a:cubicBezTo>
                <a:cubicBezTo>
                  <a:pt x="15" y="37"/>
                  <a:pt x="12" y="41"/>
                  <a:pt x="10" y="43"/>
                </a:cubicBezTo>
                <a:cubicBezTo>
                  <a:pt x="7" y="39"/>
                  <a:pt x="5" y="34"/>
                  <a:pt x="5" y="2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7"/>
                  <a:pt x="6" y="27"/>
                  <a:pt x="7" y="27"/>
                </a:cubicBezTo>
                <a:moveTo>
                  <a:pt x="35" y="26"/>
                </a:moveTo>
                <a:cubicBezTo>
                  <a:pt x="34" y="25"/>
                  <a:pt x="34" y="23"/>
                  <a:pt x="33" y="22"/>
                </a:cubicBezTo>
                <a:cubicBezTo>
                  <a:pt x="39" y="20"/>
                  <a:pt x="43" y="17"/>
                  <a:pt x="46" y="13"/>
                </a:cubicBezTo>
                <a:cubicBezTo>
                  <a:pt x="49" y="17"/>
                  <a:pt x="51" y="22"/>
                  <a:pt x="51" y="26"/>
                </a:cubicBezTo>
                <a:cubicBezTo>
                  <a:pt x="48" y="26"/>
                  <a:pt x="45" y="26"/>
                  <a:pt x="42" y="26"/>
                </a:cubicBezTo>
                <a:cubicBezTo>
                  <a:pt x="40" y="26"/>
                  <a:pt x="37" y="26"/>
                  <a:pt x="35" y="26"/>
                </a:cubicBezTo>
                <a:moveTo>
                  <a:pt x="7" y="22"/>
                </a:moveTo>
                <a:cubicBezTo>
                  <a:pt x="6" y="22"/>
                  <a:pt x="6" y="22"/>
                  <a:pt x="5" y="22"/>
                </a:cubicBezTo>
                <a:cubicBezTo>
                  <a:pt x="7" y="16"/>
                  <a:pt x="11" y="10"/>
                  <a:pt x="17" y="7"/>
                </a:cubicBezTo>
                <a:cubicBezTo>
                  <a:pt x="19" y="9"/>
                  <a:pt x="23" y="13"/>
                  <a:pt x="26" y="20"/>
                </a:cubicBezTo>
                <a:cubicBezTo>
                  <a:pt x="19" y="22"/>
                  <a:pt x="11" y="22"/>
                  <a:pt x="7" y="22"/>
                </a:cubicBezTo>
                <a:moveTo>
                  <a:pt x="31" y="18"/>
                </a:moveTo>
                <a:cubicBezTo>
                  <a:pt x="31" y="17"/>
                  <a:pt x="30" y="16"/>
                  <a:pt x="30" y="15"/>
                </a:cubicBezTo>
                <a:cubicBezTo>
                  <a:pt x="27" y="11"/>
                  <a:pt x="24" y="7"/>
                  <a:pt x="22" y="5"/>
                </a:cubicBezTo>
                <a:cubicBezTo>
                  <a:pt x="24" y="5"/>
                  <a:pt x="26" y="5"/>
                  <a:pt x="28" y="5"/>
                </a:cubicBezTo>
                <a:cubicBezTo>
                  <a:pt x="33" y="5"/>
                  <a:pt x="38" y="7"/>
                  <a:pt x="42" y="10"/>
                </a:cubicBezTo>
                <a:cubicBezTo>
                  <a:pt x="39" y="13"/>
                  <a:pt x="35" y="16"/>
                  <a:pt x="31" y="18"/>
                </a:cubicBezTo>
                <a:moveTo>
                  <a:pt x="28" y="0"/>
                </a:move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2"/>
                  <a:pt x="43" y="0"/>
                  <a:pt x="28" y="0"/>
                </a:cubicBezTo>
              </a:path>
            </a:pathLst>
          </a:custGeom>
          <a:solidFill>
            <a:srgbClr val="F25B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C4905740-7B04-45C6-A1CB-921F73797D16}"/>
              </a:ext>
            </a:extLst>
          </p:cNvPr>
          <p:cNvSpPr>
            <a:spLocks noEditPoints="1"/>
          </p:cNvSpPr>
          <p:nvPr/>
        </p:nvSpPr>
        <p:spPr bwMode="auto">
          <a:xfrm>
            <a:off x="2359315" y="5483980"/>
            <a:ext cx="209592" cy="218627"/>
          </a:xfrm>
          <a:custGeom>
            <a:avLst/>
            <a:gdLst>
              <a:gd name="T0" fmla="*/ 50 w 50"/>
              <a:gd name="T1" fmla="*/ 13 h 50"/>
              <a:gd name="T2" fmla="*/ 46 w 50"/>
              <a:gd name="T3" fmla="*/ 4 h 50"/>
              <a:gd name="T4" fmla="*/ 37 w 50"/>
              <a:gd name="T5" fmla="*/ 0 h 50"/>
              <a:gd name="T6" fmla="*/ 12 w 50"/>
              <a:gd name="T7" fmla="*/ 1 h 50"/>
              <a:gd name="T8" fmla="*/ 1 w 50"/>
              <a:gd name="T9" fmla="*/ 10 h 50"/>
              <a:gd name="T10" fmla="*/ 1 w 50"/>
              <a:gd name="T11" fmla="*/ 38 h 50"/>
              <a:gd name="T12" fmla="*/ 11 w 50"/>
              <a:gd name="T13" fmla="*/ 49 h 50"/>
              <a:gd name="T14" fmla="*/ 38 w 50"/>
              <a:gd name="T15" fmla="*/ 49 h 50"/>
              <a:gd name="T16" fmla="*/ 49 w 50"/>
              <a:gd name="T17" fmla="*/ 39 h 50"/>
              <a:gd name="T18" fmla="*/ 50 w 50"/>
              <a:gd name="T19" fmla="*/ 13 h 50"/>
              <a:gd name="T20" fmla="*/ 45 w 50"/>
              <a:gd name="T21" fmla="*/ 37 h 50"/>
              <a:gd name="T22" fmla="*/ 37 w 50"/>
              <a:gd name="T23" fmla="*/ 45 h 50"/>
              <a:gd name="T24" fmla="*/ 12 w 50"/>
              <a:gd name="T25" fmla="*/ 44 h 50"/>
              <a:gd name="T26" fmla="*/ 6 w 50"/>
              <a:gd name="T27" fmla="*/ 37 h 50"/>
              <a:gd name="T28" fmla="*/ 6 w 50"/>
              <a:gd name="T29" fmla="*/ 12 h 50"/>
              <a:gd name="T30" fmla="*/ 13 w 50"/>
              <a:gd name="T31" fmla="*/ 5 h 50"/>
              <a:gd name="T32" fmla="*/ 38 w 50"/>
              <a:gd name="T33" fmla="*/ 5 h 50"/>
              <a:gd name="T34" fmla="*/ 45 w 50"/>
              <a:gd name="T35" fmla="*/ 13 h 50"/>
              <a:gd name="T36" fmla="*/ 45 w 50"/>
              <a:gd name="T37" fmla="*/ 37 h 50"/>
              <a:gd name="T38" fmla="*/ 25 w 50"/>
              <a:gd name="T39" fmla="*/ 12 h 50"/>
              <a:gd name="T40" fmla="*/ 13 w 50"/>
              <a:gd name="T41" fmla="*/ 25 h 50"/>
              <a:gd name="T42" fmla="*/ 25 w 50"/>
              <a:gd name="T43" fmla="*/ 37 h 50"/>
              <a:gd name="T44" fmla="*/ 38 w 50"/>
              <a:gd name="T45" fmla="*/ 25 h 50"/>
              <a:gd name="T46" fmla="*/ 25 w 50"/>
              <a:gd name="T47" fmla="*/ 12 h 50"/>
              <a:gd name="T48" fmla="*/ 25 w 50"/>
              <a:gd name="T49" fmla="*/ 33 h 50"/>
              <a:gd name="T50" fmla="*/ 17 w 50"/>
              <a:gd name="T51" fmla="*/ 25 h 50"/>
              <a:gd name="T52" fmla="*/ 25 w 50"/>
              <a:gd name="T53" fmla="*/ 17 h 50"/>
              <a:gd name="T54" fmla="*/ 33 w 50"/>
              <a:gd name="T55" fmla="*/ 25 h 50"/>
              <a:gd name="T56" fmla="*/ 25 w 50"/>
              <a:gd name="T57" fmla="*/ 33 h 50"/>
              <a:gd name="T58" fmla="*/ 41 w 50"/>
              <a:gd name="T59" fmla="*/ 12 h 50"/>
              <a:gd name="T60" fmla="*/ 38 w 50"/>
              <a:gd name="T61" fmla="*/ 15 h 50"/>
              <a:gd name="T62" fmla="*/ 35 w 50"/>
              <a:gd name="T63" fmla="*/ 12 h 50"/>
              <a:gd name="T64" fmla="*/ 38 w 50"/>
              <a:gd name="T65" fmla="*/ 9 h 50"/>
              <a:gd name="T66" fmla="*/ 41 w 50"/>
              <a:gd name="T67" fmla="*/ 1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0" h="50">
                <a:moveTo>
                  <a:pt x="50" y="13"/>
                </a:moveTo>
                <a:cubicBezTo>
                  <a:pt x="49" y="9"/>
                  <a:pt x="48" y="6"/>
                  <a:pt x="46" y="4"/>
                </a:cubicBezTo>
                <a:cubicBezTo>
                  <a:pt x="43" y="2"/>
                  <a:pt x="40" y="1"/>
                  <a:pt x="37" y="0"/>
                </a:cubicBezTo>
                <a:cubicBezTo>
                  <a:pt x="31" y="0"/>
                  <a:pt x="17" y="0"/>
                  <a:pt x="12" y="1"/>
                </a:cubicBezTo>
                <a:cubicBezTo>
                  <a:pt x="7" y="2"/>
                  <a:pt x="3" y="5"/>
                  <a:pt x="1" y="10"/>
                </a:cubicBezTo>
                <a:cubicBezTo>
                  <a:pt x="0" y="14"/>
                  <a:pt x="1" y="34"/>
                  <a:pt x="1" y="38"/>
                </a:cubicBezTo>
                <a:cubicBezTo>
                  <a:pt x="2" y="44"/>
                  <a:pt x="5" y="47"/>
                  <a:pt x="11" y="49"/>
                </a:cubicBezTo>
                <a:cubicBezTo>
                  <a:pt x="15" y="50"/>
                  <a:pt x="34" y="50"/>
                  <a:pt x="38" y="49"/>
                </a:cubicBezTo>
                <a:cubicBezTo>
                  <a:pt x="44" y="48"/>
                  <a:pt x="48" y="45"/>
                  <a:pt x="49" y="39"/>
                </a:cubicBezTo>
                <a:cubicBezTo>
                  <a:pt x="50" y="35"/>
                  <a:pt x="50" y="16"/>
                  <a:pt x="50" y="13"/>
                </a:cubicBezTo>
                <a:close/>
                <a:moveTo>
                  <a:pt x="45" y="37"/>
                </a:moveTo>
                <a:cubicBezTo>
                  <a:pt x="44" y="41"/>
                  <a:pt x="42" y="44"/>
                  <a:pt x="37" y="45"/>
                </a:cubicBezTo>
                <a:cubicBezTo>
                  <a:pt x="33" y="45"/>
                  <a:pt x="15" y="45"/>
                  <a:pt x="12" y="44"/>
                </a:cubicBezTo>
                <a:cubicBezTo>
                  <a:pt x="8" y="43"/>
                  <a:pt x="6" y="41"/>
                  <a:pt x="6" y="37"/>
                </a:cubicBezTo>
                <a:cubicBezTo>
                  <a:pt x="5" y="34"/>
                  <a:pt x="5" y="17"/>
                  <a:pt x="6" y="12"/>
                </a:cubicBezTo>
                <a:cubicBezTo>
                  <a:pt x="6" y="8"/>
                  <a:pt x="9" y="5"/>
                  <a:pt x="13" y="5"/>
                </a:cubicBezTo>
                <a:cubicBezTo>
                  <a:pt x="18" y="5"/>
                  <a:pt x="34" y="4"/>
                  <a:pt x="38" y="5"/>
                </a:cubicBezTo>
                <a:cubicBezTo>
                  <a:pt x="42" y="6"/>
                  <a:pt x="45" y="9"/>
                  <a:pt x="45" y="13"/>
                </a:cubicBezTo>
                <a:cubicBezTo>
                  <a:pt x="46" y="17"/>
                  <a:pt x="46" y="33"/>
                  <a:pt x="45" y="37"/>
                </a:cubicBezTo>
                <a:close/>
                <a:moveTo>
                  <a:pt x="25" y="12"/>
                </a:moveTo>
                <a:cubicBezTo>
                  <a:pt x="18" y="12"/>
                  <a:pt x="13" y="18"/>
                  <a:pt x="13" y="25"/>
                </a:cubicBezTo>
                <a:cubicBezTo>
                  <a:pt x="13" y="32"/>
                  <a:pt x="18" y="37"/>
                  <a:pt x="25" y="37"/>
                </a:cubicBezTo>
                <a:cubicBezTo>
                  <a:pt x="32" y="37"/>
                  <a:pt x="38" y="32"/>
                  <a:pt x="38" y="25"/>
                </a:cubicBezTo>
                <a:cubicBezTo>
                  <a:pt x="38" y="18"/>
                  <a:pt x="32" y="12"/>
                  <a:pt x="25" y="12"/>
                </a:cubicBezTo>
                <a:close/>
                <a:moveTo>
                  <a:pt x="25" y="33"/>
                </a:moveTo>
                <a:cubicBezTo>
                  <a:pt x="21" y="33"/>
                  <a:pt x="17" y="29"/>
                  <a:pt x="17" y="25"/>
                </a:cubicBezTo>
                <a:cubicBezTo>
                  <a:pt x="17" y="20"/>
                  <a:pt x="21" y="17"/>
                  <a:pt x="25" y="17"/>
                </a:cubicBezTo>
                <a:cubicBezTo>
                  <a:pt x="30" y="17"/>
                  <a:pt x="33" y="20"/>
                  <a:pt x="33" y="25"/>
                </a:cubicBezTo>
                <a:cubicBezTo>
                  <a:pt x="33" y="29"/>
                  <a:pt x="30" y="33"/>
                  <a:pt x="25" y="33"/>
                </a:cubicBezTo>
                <a:close/>
                <a:moveTo>
                  <a:pt x="41" y="12"/>
                </a:moveTo>
                <a:cubicBezTo>
                  <a:pt x="41" y="13"/>
                  <a:pt x="40" y="15"/>
                  <a:pt x="38" y="15"/>
                </a:cubicBezTo>
                <a:cubicBezTo>
                  <a:pt x="37" y="15"/>
                  <a:pt x="35" y="13"/>
                  <a:pt x="35" y="12"/>
                </a:cubicBezTo>
                <a:cubicBezTo>
                  <a:pt x="35" y="10"/>
                  <a:pt x="37" y="9"/>
                  <a:pt x="38" y="9"/>
                </a:cubicBezTo>
                <a:cubicBezTo>
                  <a:pt x="40" y="9"/>
                  <a:pt x="41" y="10"/>
                  <a:pt x="41" y="12"/>
                </a:cubicBezTo>
                <a:close/>
              </a:path>
            </a:pathLst>
          </a:custGeom>
          <a:solidFill>
            <a:srgbClr val="EA3B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cs typeface="+mn-ea"/>
              <a:sym typeface="+mn-lt"/>
            </a:endParaRP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64E439F1-CFC0-4DB4-9361-A6F2975B46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79227E7B-DEF6-4FCA-B44A-234A53F5DBC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3" name="图片占位符 42">
            <a:extLst>
              <a:ext uri="{FF2B5EF4-FFF2-40B4-BE49-F238E27FC236}">
                <a16:creationId xmlns:a16="http://schemas.microsoft.com/office/drawing/2014/main" id="{183CB7AB-8ECF-41F8-AC6D-2D3F83E948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181E73BE-2650-4757-A1F9-7344A681EB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764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  <p:bldP spid="13" grpId="0"/>
      <p:bldP spid="26" grpId="0"/>
      <p:bldP spid="14" grpId="0"/>
      <p:bldP spid="15" grpId="0" animBg="1"/>
      <p:bldP spid="16" grpId="0" animBg="1"/>
      <p:bldP spid="17" grpId="0" animBg="1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688F355B-05A3-4298-956B-DA5CD5885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1637A8-E050-40B1-B094-4192B441F4CF}"/>
              </a:ext>
            </a:extLst>
          </p:cNvPr>
          <p:cNvSpPr txBox="1"/>
          <p:nvPr/>
        </p:nvSpPr>
        <p:spPr>
          <a:xfrm rot="5400000">
            <a:off x="10550507" y="3557531"/>
            <a:ext cx="25558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P O R T F O L I 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E24DFD-827F-4DED-BBFA-206ABEF5970D}"/>
              </a:ext>
            </a:extLst>
          </p:cNvPr>
          <p:cNvSpPr/>
          <p:nvPr/>
        </p:nvSpPr>
        <p:spPr>
          <a:xfrm>
            <a:off x="3290455" y="5118603"/>
            <a:ext cx="5611091" cy="561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75E0DB-8A18-4397-AA39-9A45737AE96A}"/>
              </a:ext>
            </a:extLst>
          </p:cNvPr>
          <p:cNvSpPr/>
          <p:nvPr/>
        </p:nvSpPr>
        <p:spPr>
          <a:xfrm>
            <a:off x="8202304" y="5118603"/>
            <a:ext cx="699242" cy="5611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61AD12-897F-405B-8F11-C01775614278}"/>
              </a:ext>
            </a:extLst>
          </p:cNvPr>
          <p:cNvSpPr txBox="1"/>
          <p:nvPr/>
        </p:nvSpPr>
        <p:spPr>
          <a:xfrm>
            <a:off x="4356478" y="5198243"/>
            <a:ext cx="277247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cs typeface="+mn-ea"/>
                <a:sym typeface="+mn-lt"/>
              </a:rPr>
              <a:t>http://www.companyshop.com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0987114-C369-49E5-A460-3409261A0907}"/>
              </a:ext>
            </a:extLst>
          </p:cNvPr>
          <p:cNvSpPr/>
          <p:nvPr/>
        </p:nvSpPr>
        <p:spPr>
          <a:xfrm>
            <a:off x="1833049" y="348361"/>
            <a:ext cx="1454542" cy="4913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5AA12F-E55B-4E25-889B-E5AF42655A82}"/>
              </a:ext>
            </a:extLst>
          </p:cNvPr>
          <p:cNvSpPr>
            <a:spLocks noEditPoints="1"/>
          </p:cNvSpPr>
          <p:nvPr/>
        </p:nvSpPr>
        <p:spPr bwMode="auto">
          <a:xfrm>
            <a:off x="8405875" y="5239736"/>
            <a:ext cx="292100" cy="283888"/>
          </a:xfrm>
          <a:custGeom>
            <a:avLst/>
            <a:gdLst>
              <a:gd name="T0" fmla="*/ 103 w 106"/>
              <a:gd name="T1" fmla="*/ 84 h 102"/>
              <a:gd name="T2" fmla="*/ 76 w 106"/>
              <a:gd name="T3" fmla="*/ 61 h 102"/>
              <a:gd name="T4" fmla="*/ 74 w 106"/>
              <a:gd name="T5" fmla="*/ 60 h 102"/>
              <a:gd name="T6" fmla="*/ 80 w 106"/>
              <a:gd name="T7" fmla="*/ 40 h 102"/>
              <a:gd name="T8" fmla="*/ 40 w 106"/>
              <a:gd name="T9" fmla="*/ 0 h 102"/>
              <a:gd name="T10" fmla="*/ 0 w 106"/>
              <a:gd name="T11" fmla="*/ 40 h 102"/>
              <a:gd name="T12" fmla="*/ 40 w 106"/>
              <a:gd name="T13" fmla="*/ 80 h 102"/>
              <a:gd name="T14" fmla="*/ 61 w 106"/>
              <a:gd name="T15" fmla="*/ 73 h 102"/>
              <a:gd name="T16" fmla="*/ 63 w 106"/>
              <a:gd name="T17" fmla="*/ 75 h 102"/>
              <a:gd name="T18" fmla="*/ 90 w 106"/>
              <a:gd name="T19" fmla="*/ 99 h 102"/>
              <a:gd name="T20" fmla="*/ 101 w 106"/>
              <a:gd name="T21" fmla="*/ 98 h 102"/>
              <a:gd name="T22" fmla="*/ 103 w 106"/>
              <a:gd name="T23" fmla="*/ 96 h 102"/>
              <a:gd name="T24" fmla="*/ 103 w 106"/>
              <a:gd name="T25" fmla="*/ 84 h 102"/>
              <a:gd name="T26" fmla="*/ 40 w 106"/>
              <a:gd name="T27" fmla="*/ 64 h 102"/>
              <a:gd name="T28" fmla="*/ 15 w 106"/>
              <a:gd name="T29" fmla="*/ 40 h 102"/>
              <a:gd name="T30" fmla="*/ 40 w 106"/>
              <a:gd name="T31" fmla="*/ 15 h 102"/>
              <a:gd name="T32" fmla="*/ 64 w 106"/>
              <a:gd name="T33" fmla="*/ 40 h 102"/>
              <a:gd name="T34" fmla="*/ 40 w 106"/>
              <a:gd name="T35" fmla="*/ 6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" h="102">
                <a:moveTo>
                  <a:pt x="103" y="84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0"/>
                  <a:pt x="75" y="60"/>
                  <a:pt x="74" y="60"/>
                </a:cubicBezTo>
                <a:cubicBezTo>
                  <a:pt x="78" y="54"/>
                  <a:pt x="80" y="47"/>
                  <a:pt x="80" y="40"/>
                </a:cubicBez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48" y="80"/>
                  <a:pt x="55" y="77"/>
                  <a:pt x="61" y="73"/>
                </a:cubicBezTo>
                <a:cubicBezTo>
                  <a:pt x="62" y="74"/>
                  <a:pt x="62" y="75"/>
                  <a:pt x="63" y="75"/>
                </a:cubicBezTo>
                <a:cubicBezTo>
                  <a:pt x="90" y="99"/>
                  <a:pt x="90" y="99"/>
                  <a:pt x="90" y="99"/>
                </a:cubicBezTo>
                <a:cubicBezTo>
                  <a:pt x="93" y="102"/>
                  <a:pt x="98" y="102"/>
                  <a:pt x="101" y="9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92"/>
                  <a:pt x="106" y="87"/>
                  <a:pt x="103" y="84"/>
                </a:cubicBezTo>
                <a:close/>
                <a:moveTo>
                  <a:pt x="40" y="64"/>
                </a:moveTo>
                <a:cubicBezTo>
                  <a:pt x="26" y="64"/>
                  <a:pt x="15" y="53"/>
                  <a:pt x="15" y="40"/>
                </a:cubicBezTo>
                <a:cubicBezTo>
                  <a:pt x="15" y="26"/>
                  <a:pt x="26" y="15"/>
                  <a:pt x="40" y="15"/>
                </a:cubicBezTo>
                <a:cubicBezTo>
                  <a:pt x="53" y="15"/>
                  <a:pt x="64" y="26"/>
                  <a:pt x="64" y="40"/>
                </a:cubicBezTo>
                <a:cubicBezTo>
                  <a:pt x="64" y="53"/>
                  <a:pt x="53" y="64"/>
                  <a:pt x="40" y="6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214D43-6ED1-4116-994E-AF4B840980F8}"/>
              </a:ext>
            </a:extLst>
          </p:cNvPr>
          <p:cNvSpPr txBox="1"/>
          <p:nvPr/>
        </p:nvSpPr>
        <p:spPr>
          <a:xfrm>
            <a:off x="2083264" y="391694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Creative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271DE-D688-4386-B6BE-37AA8DB04A9C}"/>
              </a:ext>
            </a:extLst>
          </p:cNvPr>
          <p:cNvSpPr txBox="1"/>
          <p:nvPr/>
        </p:nvSpPr>
        <p:spPr>
          <a:xfrm>
            <a:off x="692662" y="391694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Inovative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6734DB-60A3-42AD-A742-AF4D372F05E3}"/>
              </a:ext>
            </a:extLst>
          </p:cNvPr>
          <p:cNvSpPr txBox="1"/>
          <p:nvPr/>
        </p:nvSpPr>
        <p:spPr>
          <a:xfrm>
            <a:off x="3313969" y="391694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Cool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19687-C168-4F1E-8CCC-A91C2DBDA261}"/>
              </a:ext>
            </a:extLst>
          </p:cNvPr>
          <p:cNvSpPr txBox="1"/>
          <p:nvPr/>
        </p:nvSpPr>
        <p:spPr>
          <a:xfrm>
            <a:off x="4294458" y="391694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Inspiration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3C432E-E4FB-451E-808A-9E8232C76236}"/>
              </a:ext>
            </a:extLst>
          </p:cNvPr>
          <p:cNvGrpSpPr/>
          <p:nvPr/>
        </p:nvGrpSpPr>
        <p:grpSpPr>
          <a:xfrm rot="5400000">
            <a:off x="67331" y="3659859"/>
            <a:ext cx="587810" cy="126092"/>
            <a:chOff x="5029326" y="6035040"/>
            <a:chExt cx="983702" cy="21101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AB49286-1DF0-4598-A814-BB9E35B48E22}"/>
                </a:ext>
              </a:extLst>
            </p:cNvPr>
            <p:cNvSpPr/>
            <p:nvPr/>
          </p:nvSpPr>
          <p:spPr>
            <a:xfrm>
              <a:off x="5029326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D026703-A5FD-4BFA-AC18-0223D611250B}"/>
                </a:ext>
              </a:extLst>
            </p:cNvPr>
            <p:cNvSpPr/>
            <p:nvPr/>
          </p:nvSpPr>
          <p:spPr>
            <a:xfrm>
              <a:off x="5413042" y="6035040"/>
              <a:ext cx="211015" cy="2110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599F553-1E00-48E4-A2B9-DADB54C4D660}"/>
                </a:ext>
              </a:extLst>
            </p:cNvPr>
            <p:cNvSpPr/>
            <p:nvPr/>
          </p:nvSpPr>
          <p:spPr>
            <a:xfrm>
              <a:off x="5802013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98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7000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7000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7000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7000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47000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40000" fill="hold" grpId="0" nodeType="withEffect" p14:presetBounceEnd="5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accel="40000" fill="hold" grpId="0" nodeType="withEffect" p14:presetBounceEnd="5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40000" fill="hold" grpId="0" nodeType="withEffect" p14:presetBounceEnd="5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40000" fill="hold" grpId="0" nodeType="withEffect" p14:presetBounceEnd="54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/>
          <p:bldP spid="26" grpId="0" animBg="1"/>
          <p:bldP spid="21" grpId="0" animBg="1"/>
          <p:bldP spid="27" grpId="0"/>
          <p:bldP spid="28" grpId="0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4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4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4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4" accel="43000" decel="4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4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accel="4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4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/>
          <p:bldP spid="26" grpId="0" animBg="1"/>
          <p:bldP spid="21" grpId="0" animBg="1"/>
          <p:bldP spid="27" grpId="0"/>
          <p:bldP spid="28" grpId="0"/>
          <p:bldP spid="29" grpId="0"/>
          <p:bldP spid="3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CF886-1BE3-44E6-9BF2-D1805BA55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Portfolio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92414-3B72-4D1F-80B1-07C9867B68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78C36AD-A885-429B-B6A2-26B65226BBDC}"/>
              </a:ext>
            </a:extLst>
          </p:cNvPr>
          <p:cNvSpPr/>
          <p:nvPr/>
        </p:nvSpPr>
        <p:spPr>
          <a:xfrm>
            <a:off x="4891674" y="1487793"/>
            <a:ext cx="1454542" cy="4913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C10EB9-A7DB-46EC-9EB4-84F3B9DDA6A4}"/>
              </a:ext>
            </a:extLst>
          </p:cNvPr>
          <p:cNvSpPr txBox="1"/>
          <p:nvPr/>
        </p:nvSpPr>
        <p:spPr>
          <a:xfrm>
            <a:off x="5141889" y="1531126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Creative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93598-15BE-4261-A330-1EC3919C5471}"/>
              </a:ext>
            </a:extLst>
          </p:cNvPr>
          <p:cNvSpPr txBox="1"/>
          <p:nvPr/>
        </p:nvSpPr>
        <p:spPr>
          <a:xfrm>
            <a:off x="3751287" y="1531126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Inovative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009A68-6D18-4064-9A25-C6F5763943C0}"/>
              </a:ext>
            </a:extLst>
          </p:cNvPr>
          <p:cNvSpPr txBox="1"/>
          <p:nvPr/>
        </p:nvSpPr>
        <p:spPr>
          <a:xfrm>
            <a:off x="6372594" y="1531126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Cool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08F4B8-70E6-49F6-963B-BF46FE9F7803}"/>
              </a:ext>
            </a:extLst>
          </p:cNvPr>
          <p:cNvSpPr txBox="1"/>
          <p:nvPr/>
        </p:nvSpPr>
        <p:spPr>
          <a:xfrm>
            <a:off x="7353083" y="1531126"/>
            <a:ext cx="95411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Inspiration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27A215-DDC0-444C-B5A4-DC6CF279DBAB}"/>
              </a:ext>
            </a:extLst>
          </p:cNvPr>
          <p:cNvSpPr/>
          <p:nvPr/>
        </p:nvSpPr>
        <p:spPr>
          <a:xfrm>
            <a:off x="5802095" y="5954358"/>
            <a:ext cx="126092" cy="1260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1B1DA4B-873C-4872-98C8-11B3596F3DCC}"/>
              </a:ext>
            </a:extLst>
          </p:cNvPr>
          <p:cNvSpPr/>
          <p:nvPr/>
        </p:nvSpPr>
        <p:spPr>
          <a:xfrm>
            <a:off x="6031384" y="5954358"/>
            <a:ext cx="126092" cy="1260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E0A542B-85D6-44F0-8946-B1D77F8D3646}"/>
              </a:ext>
            </a:extLst>
          </p:cNvPr>
          <p:cNvSpPr/>
          <p:nvPr/>
        </p:nvSpPr>
        <p:spPr>
          <a:xfrm>
            <a:off x="6263813" y="5954358"/>
            <a:ext cx="126092" cy="1260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44461D7C-2390-4EAC-9A28-1483F25D19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D79F6694-58F8-444D-859C-3A59F83346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E1A8E115-890E-4CEE-8935-212FBDD93A8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8" name="图片占位符 37">
            <a:extLst>
              <a:ext uri="{FF2B5EF4-FFF2-40B4-BE49-F238E27FC236}">
                <a16:creationId xmlns:a16="http://schemas.microsoft.com/office/drawing/2014/main" id="{A365F8B5-C1A2-4ABD-AB34-823F98CCF6A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962F303E-2446-4B4B-ABE0-9791470BCCE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A0FB563F-7314-498B-A902-55561B63600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19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accel="40000" decel="5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accel="40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40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accel="40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40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30" grpId="0" animBg="1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1A533-A184-479C-8E95-A0F567FD83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Portfolio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890F1-A7EF-4C86-BAC3-BC3B7EAE16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551D2-E0FF-47E1-A4DC-3816EAA38369}"/>
              </a:ext>
            </a:extLst>
          </p:cNvPr>
          <p:cNvSpPr txBox="1"/>
          <p:nvPr/>
        </p:nvSpPr>
        <p:spPr>
          <a:xfrm>
            <a:off x="1605850" y="2943161"/>
            <a:ext cx="1202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B25C2-C1BB-4EBE-8211-246C08AB6F18}"/>
              </a:ext>
            </a:extLst>
          </p:cNvPr>
          <p:cNvSpPr txBox="1"/>
          <p:nvPr/>
        </p:nvSpPr>
        <p:spPr>
          <a:xfrm>
            <a:off x="1483018" y="2573829"/>
            <a:ext cx="1448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Icon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DE0D8-8AF1-43BF-86AF-CC2FF02D7EB7}"/>
              </a:ext>
            </a:extLst>
          </p:cNvPr>
          <p:cNvSpPr txBox="1"/>
          <p:nvPr/>
        </p:nvSpPr>
        <p:spPr>
          <a:xfrm>
            <a:off x="3550228" y="2943161"/>
            <a:ext cx="1202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29AE0-251C-4810-B6CF-02A91EA69DB2}"/>
              </a:ext>
            </a:extLst>
          </p:cNvPr>
          <p:cNvSpPr txBox="1"/>
          <p:nvPr/>
        </p:nvSpPr>
        <p:spPr>
          <a:xfrm>
            <a:off x="3427396" y="2573829"/>
            <a:ext cx="1448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Icon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47D02-81DA-4747-B74A-98BB67884383}"/>
              </a:ext>
            </a:extLst>
          </p:cNvPr>
          <p:cNvSpPr txBox="1"/>
          <p:nvPr/>
        </p:nvSpPr>
        <p:spPr>
          <a:xfrm>
            <a:off x="5494606" y="2943161"/>
            <a:ext cx="1202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3ACCF-B4A1-4813-9CAD-370840FEFE93}"/>
              </a:ext>
            </a:extLst>
          </p:cNvPr>
          <p:cNvSpPr txBox="1"/>
          <p:nvPr/>
        </p:nvSpPr>
        <p:spPr>
          <a:xfrm>
            <a:off x="5371774" y="2573829"/>
            <a:ext cx="1448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Icon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8C7D83-81A0-4E95-8F39-F1680F67145F}"/>
              </a:ext>
            </a:extLst>
          </p:cNvPr>
          <p:cNvSpPr txBox="1"/>
          <p:nvPr/>
        </p:nvSpPr>
        <p:spPr>
          <a:xfrm>
            <a:off x="7438984" y="2943161"/>
            <a:ext cx="1202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6CABA-0856-4D54-AEAD-419AA26487F2}"/>
              </a:ext>
            </a:extLst>
          </p:cNvPr>
          <p:cNvSpPr txBox="1"/>
          <p:nvPr/>
        </p:nvSpPr>
        <p:spPr>
          <a:xfrm>
            <a:off x="7316152" y="2573829"/>
            <a:ext cx="1448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Icon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7C795-CAD2-4DE0-ACC1-D189182CB4E0}"/>
              </a:ext>
            </a:extLst>
          </p:cNvPr>
          <p:cNvSpPr txBox="1"/>
          <p:nvPr/>
        </p:nvSpPr>
        <p:spPr>
          <a:xfrm>
            <a:off x="9383362" y="2943161"/>
            <a:ext cx="1202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24015-A11F-4A3F-85A0-40C7588F12F6}"/>
              </a:ext>
            </a:extLst>
          </p:cNvPr>
          <p:cNvSpPr txBox="1"/>
          <p:nvPr/>
        </p:nvSpPr>
        <p:spPr>
          <a:xfrm>
            <a:off x="9260530" y="2573829"/>
            <a:ext cx="144845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Icon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E3C62EFB-8BD0-4BCC-8183-25FE859D20D7}"/>
              </a:ext>
            </a:extLst>
          </p:cNvPr>
          <p:cNvSpPr>
            <a:spLocks noEditPoints="1"/>
          </p:cNvSpPr>
          <p:nvPr/>
        </p:nvSpPr>
        <p:spPr bwMode="auto">
          <a:xfrm>
            <a:off x="5973946" y="2188271"/>
            <a:ext cx="250527" cy="249496"/>
          </a:xfrm>
          <a:custGeom>
            <a:avLst/>
            <a:gdLst>
              <a:gd name="T0" fmla="*/ 103 w 106"/>
              <a:gd name="T1" fmla="*/ 84 h 102"/>
              <a:gd name="T2" fmla="*/ 76 w 106"/>
              <a:gd name="T3" fmla="*/ 61 h 102"/>
              <a:gd name="T4" fmla="*/ 74 w 106"/>
              <a:gd name="T5" fmla="*/ 60 h 102"/>
              <a:gd name="T6" fmla="*/ 80 w 106"/>
              <a:gd name="T7" fmla="*/ 40 h 102"/>
              <a:gd name="T8" fmla="*/ 40 w 106"/>
              <a:gd name="T9" fmla="*/ 0 h 102"/>
              <a:gd name="T10" fmla="*/ 0 w 106"/>
              <a:gd name="T11" fmla="*/ 40 h 102"/>
              <a:gd name="T12" fmla="*/ 40 w 106"/>
              <a:gd name="T13" fmla="*/ 80 h 102"/>
              <a:gd name="T14" fmla="*/ 61 w 106"/>
              <a:gd name="T15" fmla="*/ 73 h 102"/>
              <a:gd name="T16" fmla="*/ 63 w 106"/>
              <a:gd name="T17" fmla="*/ 75 h 102"/>
              <a:gd name="T18" fmla="*/ 90 w 106"/>
              <a:gd name="T19" fmla="*/ 99 h 102"/>
              <a:gd name="T20" fmla="*/ 101 w 106"/>
              <a:gd name="T21" fmla="*/ 98 h 102"/>
              <a:gd name="T22" fmla="*/ 103 w 106"/>
              <a:gd name="T23" fmla="*/ 96 h 102"/>
              <a:gd name="T24" fmla="*/ 103 w 106"/>
              <a:gd name="T25" fmla="*/ 84 h 102"/>
              <a:gd name="T26" fmla="*/ 40 w 106"/>
              <a:gd name="T27" fmla="*/ 64 h 102"/>
              <a:gd name="T28" fmla="*/ 15 w 106"/>
              <a:gd name="T29" fmla="*/ 40 h 102"/>
              <a:gd name="T30" fmla="*/ 40 w 106"/>
              <a:gd name="T31" fmla="*/ 15 h 102"/>
              <a:gd name="T32" fmla="*/ 64 w 106"/>
              <a:gd name="T33" fmla="*/ 40 h 102"/>
              <a:gd name="T34" fmla="*/ 40 w 106"/>
              <a:gd name="T35" fmla="*/ 6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" h="102">
                <a:moveTo>
                  <a:pt x="103" y="84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0"/>
                  <a:pt x="75" y="60"/>
                  <a:pt x="74" y="60"/>
                </a:cubicBezTo>
                <a:cubicBezTo>
                  <a:pt x="78" y="54"/>
                  <a:pt x="80" y="47"/>
                  <a:pt x="80" y="40"/>
                </a:cubicBez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48" y="80"/>
                  <a:pt x="55" y="77"/>
                  <a:pt x="61" y="73"/>
                </a:cubicBezTo>
                <a:cubicBezTo>
                  <a:pt x="62" y="74"/>
                  <a:pt x="62" y="75"/>
                  <a:pt x="63" y="75"/>
                </a:cubicBezTo>
                <a:cubicBezTo>
                  <a:pt x="90" y="99"/>
                  <a:pt x="90" y="99"/>
                  <a:pt x="90" y="99"/>
                </a:cubicBezTo>
                <a:cubicBezTo>
                  <a:pt x="93" y="102"/>
                  <a:pt x="98" y="102"/>
                  <a:pt x="101" y="9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92"/>
                  <a:pt x="106" y="87"/>
                  <a:pt x="103" y="84"/>
                </a:cubicBezTo>
                <a:close/>
                <a:moveTo>
                  <a:pt x="40" y="64"/>
                </a:moveTo>
                <a:cubicBezTo>
                  <a:pt x="26" y="64"/>
                  <a:pt x="15" y="53"/>
                  <a:pt x="15" y="40"/>
                </a:cubicBezTo>
                <a:cubicBezTo>
                  <a:pt x="15" y="26"/>
                  <a:pt x="26" y="15"/>
                  <a:pt x="40" y="15"/>
                </a:cubicBezTo>
                <a:cubicBezTo>
                  <a:pt x="53" y="15"/>
                  <a:pt x="64" y="26"/>
                  <a:pt x="64" y="40"/>
                </a:cubicBezTo>
                <a:cubicBezTo>
                  <a:pt x="64" y="53"/>
                  <a:pt x="53" y="64"/>
                  <a:pt x="40" y="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A4D2EA6-8FB6-4245-AEF5-3BC477F7F0F0}"/>
              </a:ext>
            </a:extLst>
          </p:cNvPr>
          <p:cNvSpPr>
            <a:spLocks noEditPoints="1"/>
          </p:cNvSpPr>
          <p:nvPr/>
        </p:nvSpPr>
        <p:spPr bwMode="auto">
          <a:xfrm>
            <a:off x="9912533" y="2160488"/>
            <a:ext cx="176297" cy="285581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C37B84-B6FB-4C74-982F-1CE494A3F6F1}"/>
              </a:ext>
            </a:extLst>
          </p:cNvPr>
          <p:cNvGrpSpPr/>
          <p:nvPr/>
        </p:nvGrpSpPr>
        <p:grpSpPr>
          <a:xfrm>
            <a:off x="7959909" y="2205732"/>
            <a:ext cx="243311" cy="226815"/>
            <a:chOff x="2560638" y="1916113"/>
            <a:chExt cx="374650" cy="349250"/>
          </a:xfrm>
          <a:solidFill>
            <a:schemeClr val="accent4"/>
          </a:solidFill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CA1D6C40-3134-4792-B38B-EF8DD7770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1916113"/>
              <a:ext cx="204787" cy="349250"/>
            </a:xfrm>
            <a:custGeom>
              <a:avLst/>
              <a:gdLst>
                <a:gd name="T0" fmla="*/ 53 w 56"/>
                <a:gd name="T1" fmla="*/ 25 h 93"/>
                <a:gd name="T2" fmla="*/ 28 w 56"/>
                <a:gd name="T3" fmla="*/ 0 h 93"/>
                <a:gd name="T4" fmla="*/ 3 w 56"/>
                <a:gd name="T5" fmla="*/ 25 h 93"/>
                <a:gd name="T6" fmla="*/ 3 w 56"/>
                <a:gd name="T7" fmla="*/ 37 h 93"/>
                <a:gd name="T8" fmla="*/ 15 w 56"/>
                <a:gd name="T9" fmla="*/ 37 h 93"/>
                <a:gd name="T10" fmla="*/ 20 w 56"/>
                <a:gd name="T11" fmla="*/ 31 h 93"/>
                <a:gd name="T12" fmla="*/ 20 w 56"/>
                <a:gd name="T13" fmla="*/ 84 h 93"/>
                <a:gd name="T14" fmla="*/ 28 w 56"/>
                <a:gd name="T15" fmla="*/ 93 h 93"/>
                <a:gd name="T16" fmla="*/ 36 w 56"/>
                <a:gd name="T17" fmla="*/ 84 h 93"/>
                <a:gd name="T18" fmla="*/ 36 w 56"/>
                <a:gd name="T19" fmla="*/ 31 h 93"/>
                <a:gd name="T20" fmla="*/ 42 w 56"/>
                <a:gd name="T21" fmla="*/ 37 h 93"/>
                <a:gd name="T22" fmla="*/ 47 w 56"/>
                <a:gd name="T23" fmla="*/ 39 h 93"/>
                <a:gd name="T24" fmla="*/ 53 w 56"/>
                <a:gd name="T25" fmla="*/ 37 h 93"/>
                <a:gd name="T26" fmla="*/ 53 w 56"/>
                <a:gd name="T27" fmla="*/ 2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93">
                  <a:moveTo>
                    <a:pt x="53" y="25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0" y="33"/>
                    <a:pt x="3" y="37"/>
                  </a:cubicBezTo>
                  <a:cubicBezTo>
                    <a:pt x="6" y="40"/>
                    <a:pt x="11" y="40"/>
                    <a:pt x="15" y="37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89"/>
                    <a:pt x="24" y="93"/>
                    <a:pt x="28" y="93"/>
                  </a:cubicBezTo>
                  <a:cubicBezTo>
                    <a:pt x="33" y="93"/>
                    <a:pt x="36" y="89"/>
                    <a:pt x="36" y="84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3" y="38"/>
                    <a:pt x="45" y="39"/>
                    <a:pt x="47" y="39"/>
                  </a:cubicBezTo>
                  <a:cubicBezTo>
                    <a:pt x="50" y="39"/>
                    <a:pt x="52" y="38"/>
                    <a:pt x="53" y="37"/>
                  </a:cubicBezTo>
                  <a:cubicBezTo>
                    <a:pt x="56" y="33"/>
                    <a:pt x="56" y="28"/>
                    <a:pt x="5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06E5F41-2A86-4C2A-8F25-EABB285FA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088" y="1916113"/>
              <a:ext cx="203200" cy="349250"/>
            </a:xfrm>
            <a:custGeom>
              <a:avLst/>
              <a:gdLst>
                <a:gd name="T0" fmla="*/ 53 w 56"/>
                <a:gd name="T1" fmla="*/ 56 h 93"/>
                <a:gd name="T2" fmla="*/ 41 w 56"/>
                <a:gd name="T3" fmla="*/ 56 h 93"/>
                <a:gd name="T4" fmla="*/ 36 w 56"/>
                <a:gd name="T5" fmla="*/ 61 h 93"/>
                <a:gd name="T6" fmla="*/ 36 w 56"/>
                <a:gd name="T7" fmla="*/ 8 h 93"/>
                <a:gd name="T8" fmla="*/ 28 w 56"/>
                <a:gd name="T9" fmla="*/ 0 h 93"/>
                <a:gd name="T10" fmla="*/ 20 w 56"/>
                <a:gd name="T11" fmla="*/ 8 h 93"/>
                <a:gd name="T12" fmla="*/ 20 w 56"/>
                <a:gd name="T13" fmla="*/ 61 h 93"/>
                <a:gd name="T14" fmla="*/ 14 w 56"/>
                <a:gd name="T15" fmla="*/ 56 h 93"/>
                <a:gd name="T16" fmla="*/ 9 w 56"/>
                <a:gd name="T17" fmla="*/ 54 h 93"/>
                <a:gd name="T18" fmla="*/ 3 w 56"/>
                <a:gd name="T19" fmla="*/ 56 h 93"/>
                <a:gd name="T20" fmla="*/ 3 w 56"/>
                <a:gd name="T21" fmla="*/ 68 h 93"/>
                <a:gd name="T22" fmla="*/ 28 w 56"/>
                <a:gd name="T23" fmla="*/ 93 h 93"/>
                <a:gd name="T24" fmla="*/ 53 w 56"/>
                <a:gd name="T25" fmla="*/ 68 h 93"/>
                <a:gd name="T26" fmla="*/ 53 w 56"/>
                <a:gd name="T27" fmla="*/ 5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93">
                  <a:moveTo>
                    <a:pt x="53" y="56"/>
                  </a:moveTo>
                  <a:cubicBezTo>
                    <a:pt x="50" y="53"/>
                    <a:pt x="45" y="53"/>
                    <a:pt x="41" y="56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3" y="0"/>
                    <a:pt x="28" y="0"/>
                  </a:cubicBezTo>
                  <a:cubicBezTo>
                    <a:pt x="23" y="0"/>
                    <a:pt x="20" y="4"/>
                    <a:pt x="20" y="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4"/>
                    <a:pt x="11" y="54"/>
                    <a:pt x="9" y="54"/>
                  </a:cubicBezTo>
                  <a:cubicBezTo>
                    <a:pt x="7" y="54"/>
                    <a:pt x="4" y="54"/>
                    <a:pt x="3" y="56"/>
                  </a:cubicBezTo>
                  <a:cubicBezTo>
                    <a:pt x="0" y="59"/>
                    <a:pt x="0" y="64"/>
                    <a:pt x="3" y="68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6" y="64"/>
                    <a:pt x="56" y="59"/>
                    <a:pt x="5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0955831-C44C-4EE6-8E8F-1B85697BE1B3}"/>
              </a:ext>
            </a:extLst>
          </p:cNvPr>
          <p:cNvGrpSpPr/>
          <p:nvPr/>
        </p:nvGrpSpPr>
        <p:grpSpPr>
          <a:xfrm>
            <a:off x="2138949" y="2167632"/>
            <a:ext cx="170111" cy="276302"/>
            <a:chOff x="1849438" y="1878013"/>
            <a:chExt cx="261937" cy="425450"/>
          </a:xfrm>
          <a:solidFill>
            <a:schemeClr val="accent1"/>
          </a:solidFill>
        </p:grpSpPr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2D925EB-05F4-4F10-8A68-8E4BBC55B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1878013"/>
              <a:ext cx="211137" cy="319088"/>
            </a:xfrm>
            <a:custGeom>
              <a:avLst/>
              <a:gdLst>
                <a:gd name="T0" fmla="*/ 13 w 58"/>
                <a:gd name="T1" fmla="*/ 36 h 85"/>
                <a:gd name="T2" fmla="*/ 21 w 58"/>
                <a:gd name="T3" fmla="*/ 28 h 85"/>
                <a:gd name="T4" fmla="*/ 21 w 58"/>
                <a:gd name="T5" fmla="*/ 78 h 85"/>
                <a:gd name="T6" fmla="*/ 29 w 58"/>
                <a:gd name="T7" fmla="*/ 85 h 85"/>
                <a:gd name="T8" fmla="*/ 36 w 58"/>
                <a:gd name="T9" fmla="*/ 78 h 85"/>
                <a:gd name="T10" fmla="*/ 36 w 58"/>
                <a:gd name="T11" fmla="*/ 28 h 85"/>
                <a:gd name="T12" fmla="*/ 45 w 58"/>
                <a:gd name="T13" fmla="*/ 36 h 85"/>
                <a:gd name="T14" fmla="*/ 50 w 58"/>
                <a:gd name="T15" fmla="*/ 38 h 85"/>
                <a:gd name="T16" fmla="*/ 55 w 58"/>
                <a:gd name="T17" fmla="*/ 36 h 85"/>
                <a:gd name="T18" fmla="*/ 55 w 58"/>
                <a:gd name="T19" fmla="*/ 26 h 85"/>
                <a:gd name="T20" fmla="*/ 29 w 58"/>
                <a:gd name="T21" fmla="*/ 0 h 85"/>
                <a:gd name="T22" fmla="*/ 3 w 58"/>
                <a:gd name="T23" fmla="*/ 26 h 85"/>
                <a:gd name="T24" fmla="*/ 3 w 58"/>
                <a:gd name="T25" fmla="*/ 36 h 85"/>
                <a:gd name="T26" fmla="*/ 13 w 58"/>
                <a:gd name="T27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85">
                  <a:moveTo>
                    <a:pt x="13" y="36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1" y="82"/>
                    <a:pt x="25" y="85"/>
                    <a:pt x="29" y="85"/>
                  </a:cubicBezTo>
                  <a:cubicBezTo>
                    <a:pt x="33" y="85"/>
                    <a:pt x="36" y="82"/>
                    <a:pt x="36" y="7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6" y="38"/>
                    <a:pt x="48" y="38"/>
                    <a:pt x="50" y="38"/>
                  </a:cubicBezTo>
                  <a:cubicBezTo>
                    <a:pt x="52" y="38"/>
                    <a:pt x="54" y="38"/>
                    <a:pt x="55" y="36"/>
                  </a:cubicBezTo>
                  <a:cubicBezTo>
                    <a:pt x="58" y="33"/>
                    <a:pt x="58" y="29"/>
                    <a:pt x="55" y="2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3"/>
                    <a:pt x="3" y="36"/>
                  </a:cubicBezTo>
                  <a:cubicBezTo>
                    <a:pt x="5" y="39"/>
                    <a:pt x="10" y="39"/>
                    <a:pt x="1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818EF60-55E0-492E-814C-6196DDA58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2047875"/>
              <a:ext cx="261937" cy="255588"/>
            </a:xfrm>
            <a:custGeom>
              <a:avLst/>
              <a:gdLst>
                <a:gd name="T0" fmla="*/ 66 w 72"/>
                <a:gd name="T1" fmla="*/ 0 h 68"/>
                <a:gd name="T2" fmla="*/ 50 w 72"/>
                <a:gd name="T3" fmla="*/ 0 h 68"/>
                <a:gd name="T4" fmla="*/ 50 w 72"/>
                <a:gd name="T5" fmla="*/ 13 h 68"/>
                <a:gd name="T6" fmla="*/ 59 w 72"/>
                <a:gd name="T7" fmla="*/ 13 h 68"/>
                <a:gd name="T8" fmla="*/ 59 w 72"/>
                <a:gd name="T9" fmla="*/ 55 h 68"/>
                <a:gd name="T10" fmla="*/ 12 w 72"/>
                <a:gd name="T11" fmla="*/ 55 h 68"/>
                <a:gd name="T12" fmla="*/ 12 w 72"/>
                <a:gd name="T13" fmla="*/ 13 h 68"/>
                <a:gd name="T14" fmla="*/ 21 w 72"/>
                <a:gd name="T15" fmla="*/ 13 h 68"/>
                <a:gd name="T16" fmla="*/ 21 w 72"/>
                <a:gd name="T17" fmla="*/ 0 h 68"/>
                <a:gd name="T18" fmla="*/ 6 w 72"/>
                <a:gd name="T19" fmla="*/ 0 h 68"/>
                <a:gd name="T20" fmla="*/ 0 w 72"/>
                <a:gd name="T21" fmla="*/ 7 h 68"/>
                <a:gd name="T22" fmla="*/ 0 w 72"/>
                <a:gd name="T23" fmla="*/ 61 h 68"/>
                <a:gd name="T24" fmla="*/ 6 w 72"/>
                <a:gd name="T25" fmla="*/ 68 h 68"/>
                <a:gd name="T26" fmla="*/ 66 w 72"/>
                <a:gd name="T27" fmla="*/ 68 h 68"/>
                <a:gd name="T28" fmla="*/ 72 w 72"/>
                <a:gd name="T29" fmla="*/ 61 h 68"/>
                <a:gd name="T30" fmla="*/ 72 w 72"/>
                <a:gd name="T31" fmla="*/ 7 h 68"/>
                <a:gd name="T32" fmla="*/ 66 w 72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68">
                  <a:moveTo>
                    <a:pt x="66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2" y="68"/>
                    <a:pt x="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9" y="68"/>
                    <a:pt x="72" y="65"/>
                    <a:pt x="72" y="61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3"/>
                    <a:pt x="69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7" name="Freeform 14">
            <a:extLst>
              <a:ext uri="{FF2B5EF4-FFF2-40B4-BE49-F238E27FC236}">
                <a16:creationId xmlns:a16="http://schemas.microsoft.com/office/drawing/2014/main" id="{F3169A54-1B9E-429B-AF58-07FB642CA2B7}"/>
              </a:ext>
            </a:extLst>
          </p:cNvPr>
          <p:cNvSpPr>
            <a:spLocks noEditPoints="1"/>
          </p:cNvSpPr>
          <p:nvPr/>
        </p:nvSpPr>
        <p:spPr bwMode="auto">
          <a:xfrm>
            <a:off x="4123323" y="2134295"/>
            <a:ext cx="216505" cy="319603"/>
          </a:xfrm>
          <a:custGeom>
            <a:avLst/>
            <a:gdLst>
              <a:gd name="T0" fmla="*/ 78 w 89"/>
              <a:gd name="T1" fmla="*/ 0 h 132"/>
              <a:gd name="T2" fmla="*/ 48 w 89"/>
              <a:gd name="T3" fmla="*/ 0 h 132"/>
              <a:gd name="T4" fmla="*/ 37 w 89"/>
              <a:gd name="T5" fmla="*/ 11 h 132"/>
              <a:gd name="T6" fmla="*/ 37 w 89"/>
              <a:gd name="T7" fmla="*/ 26 h 132"/>
              <a:gd name="T8" fmla="*/ 12 w 89"/>
              <a:gd name="T9" fmla="*/ 26 h 132"/>
              <a:gd name="T10" fmla="*/ 0 w 89"/>
              <a:gd name="T11" fmla="*/ 39 h 132"/>
              <a:gd name="T12" fmla="*/ 0 w 89"/>
              <a:gd name="T13" fmla="*/ 119 h 132"/>
              <a:gd name="T14" fmla="*/ 12 w 89"/>
              <a:gd name="T15" fmla="*/ 132 h 132"/>
              <a:gd name="T16" fmla="*/ 54 w 89"/>
              <a:gd name="T17" fmla="*/ 132 h 132"/>
              <a:gd name="T18" fmla="*/ 67 w 89"/>
              <a:gd name="T19" fmla="*/ 119 h 132"/>
              <a:gd name="T20" fmla="*/ 67 w 89"/>
              <a:gd name="T21" fmla="*/ 45 h 132"/>
              <a:gd name="T22" fmla="*/ 69 w 89"/>
              <a:gd name="T23" fmla="*/ 42 h 132"/>
              <a:gd name="T24" fmla="*/ 78 w 89"/>
              <a:gd name="T25" fmla="*/ 42 h 132"/>
              <a:gd name="T26" fmla="*/ 89 w 89"/>
              <a:gd name="T27" fmla="*/ 32 h 132"/>
              <a:gd name="T28" fmla="*/ 89 w 89"/>
              <a:gd name="T29" fmla="*/ 11 h 132"/>
              <a:gd name="T30" fmla="*/ 78 w 89"/>
              <a:gd name="T31" fmla="*/ 0 h 132"/>
              <a:gd name="T32" fmla="*/ 33 w 89"/>
              <a:gd name="T33" fmla="*/ 125 h 132"/>
              <a:gd name="T34" fmla="*/ 27 w 89"/>
              <a:gd name="T35" fmla="*/ 118 h 132"/>
              <a:gd name="T36" fmla="*/ 33 w 89"/>
              <a:gd name="T37" fmla="*/ 112 h 132"/>
              <a:gd name="T38" fmla="*/ 40 w 89"/>
              <a:gd name="T39" fmla="*/ 118 h 132"/>
              <a:gd name="T40" fmla="*/ 33 w 89"/>
              <a:gd name="T41" fmla="*/ 125 h 132"/>
              <a:gd name="T42" fmla="*/ 8 w 89"/>
              <a:gd name="T43" fmla="*/ 106 h 132"/>
              <a:gd name="T44" fmla="*/ 8 w 89"/>
              <a:gd name="T45" fmla="*/ 37 h 132"/>
              <a:gd name="T46" fmla="*/ 39 w 89"/>
              <a:gd name="T47" fmla="*/ 37 h 132"/>
              <a:gd name="T48" fmla="*/ 48 w 89"/>
              <a:gd name="T49" fmla="*/ 42 h 132"/>
              <a:gd name="T50" fmla="*/ 53 w 89"/>
              <a:gd name="T51" fmla="*/ 42 h 132"/>
              <a:gd name="T52" fmla="*/ 48 w 89"/>
              <a:gd name="T53" fmla="*/ 52 h 132"/>
              <a:gd name="T54" fmla="*/ 45 w 89"/>
              <a:gd name="T55" fmla="*/ 55 h 132"/>
              <a:gd name="T56" fmla="*/ 49 w 89"/>
              <a:gd name="T57" fmla="*/ 55 h 132"/>
              <a:gd name="T58" fmla="*/ 59 w 89"/>
              <a:gd name="T59" fmla="*/ 51 h 132"/>
              <a:gd name="T60" fmla="*/ 59 w 89"/>
              <a:gd name="T61" fmla="*/ 106 h 132"/>
              <a:gd name="T62" fmla="*/ 8 w 89"/>
              <a:gd name="T63" fmla="*/ 106 h 132"/>
              <a:gd name="T64" fmla="*/ 85 w 89"/>
              <a:gd name="T65" fmla="*/ 32 h 132"/>
              <a:gd name="T66" fmla="*/ 78 w 89"/>
              <a:gd name="T67" fmla="*/ 39 h 132"/>
              <a:gd name="T68" fmla="*/ 67 w 89"/>
              <a:gd name="T69" fmla="*/ 39 h 132"/>
              <a:gd name="T70" fmla="*/ 66 w 89"/>
              <a:gd name="T71" fmla="*/ 39 h 132"/>
              <a:gd name="T72" fmla="*/ 54 w 89"/>
              <a:gd name="T73" fmla="*/ 50 h 132"/>
              <a:gd name="T74" fmla="*/ 57 w 89"/>
              <a:gd name="T75" fmla="*/ 40 h 132"/>
              <a:gd name="T76" fmla="*/ 57 w 89"/>
              <a:gd name="T77" fmla="*/ 39 h 132"/>
              <a:gd name="T78" fmla="*/ 48 w 89"/>
              <a:gd name="T79" fmla="*/ 39 h 132"/>
              <a:gd name="T80" fmla="*/ 41 w 89"/>
              <a:gd name="T81" fmla="*/ 32 h 132"/>
              <a:gd name="T82" fmla="*/ 41 w 89"/>
              <a:gd name="T83" fmla="*/ 11 h 132"/>
              <a:gd name="T84" fmla="*/ 48 w 89"/>
              <a:gd name="T85" fmla="*/ 4 h 132"/>
              <a:gd name="T86" fmla="*/ 78 w 89"/>
              <a:gd name="T87" fmla="*/ 4 h 132"/>
              <a:gd name="T88" fmla="*/ 85 w 89"/>
              <a:gd name="T89" fmla="*/ 11 h 132"/>
              <a:gd name="T90" fmla="*/ 85 w 89"/>
              <a:gd name="T91" fmla="*/ 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9" h="132">
                <a:moveTo>
                  <a:pt x="78" y="0"/>
                </a:move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37" y="5"/>
                  <a:pt x="37" y="11"/>
                </a:cubicBezTo>
                <a:cubicBezTo>
                  <a:pt x="37" y="26"/>
                  <a:pt x="37" y="26"/>
                  <a:pt x="37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5" y="26"/>
                  <a:pt x="0" y="32"/>
                  <a:pt x="0" y="3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6"/>
                  <a:pt x="5" y="132"/>
                  <a:pt x="12" y="132"/>
                </a:cubicBezTo>
                <a:cubicBezTo>
                  <a:pt x="54" y="132"/>
                  <a:pt x="54" y="132"/>
                  <a:pt x="54" y="132"/>
                </a:cubicBezTo>
                <a:cubicBezTo>
                  <a:pt x="61" y="132"/>
                  <a:pt x="67" y="126"/>
                  <a:pt x="67" y="119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44"/>
                  <a:pt x="68" y="43"/>
                  <a:pt x="6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84" y="42"/>
                  <a:pt x="89" y="38"/>
                  <a:pt x="89" y="32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5"/>
                  <a:pt x="84" y="0"/>
                  <a:pt x="78" y="0"/>
                </a:cubicBezTo>
                <a:close/>
                <a:moveTo>
                  <a:pt x="33" y="125"/>
                </a:moveTo>
                <a:cubicBezTo>
                  <a:pt x="30" y="125"/>
                  <a:pt x="27" y="122"/>
                  <a:pt x="27" y="118"/>
                </a:cubicBezTo>
                <a:cubicBezTo>
                  <a:pt x="27" y="115"/>
                  <a:pt x="30" y="112"/>
                  <a:pt x="33" y="112"/>
                </a:cubicBezTo>
                <a:cubicBezTo>
                  <a:pt x="37" y="112"/>
                  <a:pt x="40" y="115"/>
                  <a:pt x="40" y="118"/>
                </a:cubicBezTo>
                <a:cubicBezTo>
                  <a:pt x="40" y="122"/>
                  <a:pt x="37" y="125"/>
                  <a:pt x="33" y="125"/>
                </a:cubicBezTo>
                <a:close/>
                <a:moveTo>
                  <a:pt x="8" y="106"/>
                </a:moveTo>
                <a:cubicBezTo>
                  <a:pt x="8" y="37"/>
                  <a:pt x="8" y="37"/>
                  <a:pt x="8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40"/>
                  <a:pt x="44" y="42"/>
                  <a:pt x="48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2" y="46"/>
                  <a:pt x="49" y="50"/>
                  <a:pt x="48" y="52"/>
                </a:cubicBezTo>
                <a:cubicBezTo>
                  <a:pt x="45" y="55"/>
                  <a:pt x="45" y="55"/>
                  <a:pt x="45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3" y="55"/>
                  <a:pt x="56" y="53"/>
                  <a:pt x="59" y="51"/>
                </a:cubicBezTo>
                <a:cubicBezTo>
                  <a:pt x="59" y="106"/>
                  <a:pt x="59" y="106"/>
                  <a:pt x="59" y="106"/>
                </a:cubicBezTo>
                <a:lnTo>
                  <a:pt x="8" y="106"/>
                </a:lnTo>
                <a:close/>
                <a:moveTo>
                  <a:pt x="85" y="32"/>
                </a:moveTo>
                <a:cubicBezTo>
                  <a:pt x="85" y="35"/>
                  <a:pt x="82" y="39"/>
                  <a:pt x="78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6" y="39"/>
                  <a:pt x="66" y="39"/>
                  <a:pt x="66" y="39"/>
                </a:cubicBezTo>
                <a:cubicBezTo>
                  <a:pt x="64" y="43"/>
                  <a:pt x="59" y="48"/>
                  <a:pt x="54" y="50"/>
                </a:cubicBezTo>
                <a:cubicBezTo>
                  <a:pt x="56" y="47"/>
                  <a:pt x="57" y="43"/>
                  <a:pt x="57" y="40"/>
                </a:cubicBezTo>
                <a:cubicBezTo>
                  <a:pt x="57" y="39"/>
                  <a:pt x="57" y="39"/>
                  <a:pt x="57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4" y="39"/>
                  <a:pt x="41" y="35"/>
                  <a:pt x="41" y="32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4" y="4"/>
                  <a:pt x="4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82" y="4"/>
                  <a:pt x="85" y="7"/>
                  <a:pt x="85" y="11"/>
                </a:cubicBezTo>
                <a:lnTo>
                  <a:pt x="85" y="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28437490-967A-419A-AAAD-EDC11BAC06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422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45000" decel="5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45000" decel="5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45000" decel="5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  <p:bldP spid="14" grpId="0"/>
      <p:bldP spid="16" grpId="0"/>
      <p:bldP spid="17" grpId="0"/>
      <p:bldP spid="19" grpId="0"/>
      <p:bldP spid="20" grpId="0"/>
      <p:bldP spid="28" grpId="0" animBg="1"/>
      <p:bldP spid="29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占位符 7">
            <a:extLst>
              <a:ext uri="{FF2B5EF4-FFF2-40B4-BE49-F238E27FC236}">
                <a16:creationId xmlns:a16="http://schemas.microsoft.com/office/drawing/2014/main" id="{4148E86B-F1A2-B743-B3BE-9DE32102E3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70118" y="4036280"/>
            <a:ext cx="2922541" cy="2879316"/>
          </a:xfrm>
          <a:custGeom>
            <a:avLst/>
            <a:gdLst>
              <a:gd name="connsiteX0" fmla="*/ 1208125 w 2922541"/>
              <a:gd name="connsiteY0" fmla="*/ 0 h 2879316"/>
              <a:gd name="connsiteX1" fmla="*/ 1363502 w 2922541"/>
              <a:gd name="connsiteY1" fmla="*/ 63690 h 2879316"/>
              <a:gd name="connsiteX2" fmla="*/ 2922541 w 2922541"/>
              <a:gd name="connsiteY2" fmla="*/ 1637362 h 2879316"/>
              <a:gd name="connsiteX3" fmla="*/ 2922541 w 2922541"/>
              <a:gd name="connsiteY3" fmla="*/ 2879316 h 2879316"/>
              <a:gd name="connsiteX4" fmla="*/ 1561015 w 2922541"/>
              <a:gd name="connsiteY4" fmla="*/ 2879316 h 2879316"/>
              <a:gd name="connsiteX5" fmla="*/ 65180 w 2922541"/>
              <a:gd name="connsiteY5" fmla="*/ 1371988 h 2879316"/>
              <a:gd name="connsiteX6" fmla="*/ 65180 w 2922541"/>
              <a:gd name="connsiteY6" fmla="*/ 1061499 h 2879316"/>
              <a:gd name="connsiteX7" fmla="*/ 1052747 w 2922541"/>
              <a:gd name="connsiteY7" fmla="*/ 63690 h 2879316"/>
              <a:gd name="connsiteX8" fmla="*/ 1208125 w 2922541"/>
              <a:gd name="connsiteY8" fmla="*/ 0 h 287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541" h="2879316">
                <a:moveTo>
                  <a:pt x="1208125" y="0"/>
                </a:moveTo>
                <a:cubicBezTo>
                  <a:pt x="1264087" y="0"/>
                  <a:pt x="1320049" y="21230"/>
                  <a:pt x="1363502" y="63690"/>
                </a:cubicBezTo>
                <a:cubicBezTo>
                  <a:pt x="1363502" y="63690"/>
                  <a:pt x="1363502" y="63690"/>
                  <a:pt x="2922541" y="1637362"/>
                </a:cubicBezTo>
                <a:cubicBezTo>
                  <a:pt x="2922541" y="1637362"/>
                  <a:pt x="2922541" y="1637362"/>
                  <a:pt x="2922541" y="2879316"/>
                </a:cubicBezTo>
                <a:cubicBezTo>
                  <a:pt x="2922541" y="2879316"/>
                  <a:pt x="2922541" y="2879316"/>
                  <a:pt x="1561015" y="2879316"/>
                </a:cubicBezTo>
                <a:cubicBezTo>
                  <a:pt x="1561015" y="2879316"/>
                  <a:pt x="1561015" y="2879316"/>
                  <a:pt x="65180" y="1371988"/>
                </a:cubicBezTo>
                <a:cubicBezTo>
                  <a:pt x="-21726" y="1287068"/>
                  <a:pt x="-21726" y="1146419"/>
                  <a:pt x="65180" y="1061499"/>
                </a:cubicBezTo>
                <a:cubicBezTo>
                  <a:pt x="65180" y="1061499"/>
                  <a:pt x="65180" y="1061499"/>
                  <a:pt x="1052747" y="63690"/>
                </a:cubicBezTo>
                <a:cubicBezTo>
                  <a:pt x="1096200" y="21230"/>
                  <a:pt x="1152162" y="0"/>
                  <a:pt x="1208125" y="0"/>
                </a:cubicBezTo>
                <a:close/>
              </a:path>
            </a:pathLst>
          </a:cu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C72E33-63C5-4517-88AC-5E79DC89D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Portfolio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CD8D93D-AF36-4982-9F57-E55A3B1216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C3E099-1419-4C04-83A0-BD84348033B8}"/>
              </a:ext>
            </a:extLst>
          </p:cNvPr>
          <p:cNvSpPr txBox="1"/>
          <p:nvPr/>
        </p:nvSpPr>
        <p:spPr>
          <a:xfrm>
            <a:off x="1327261" y="2241598"/>
            <a:ext cx="495597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E1135A-4519-4BC1-A642-54BA30E1D73C}"/>
              </a:ext>
            </a:extLst>
          </p:cNvPr>
          <p:cNvSpPr txBox="1"/>
          <p:nvPr/>
        </p:nvSpPr>
        <p:spPr>
          <a:xfrm>
            <a:off x="1327261" y="187226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Great Work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4EA0B3-7544-4EB6-990F-046DDCB9EBE9}"/>
              </a:ext>
            </a:extLst>
          </p:cNvPr>
          <p:cNvSpPr/>
          <p:nvPr/>
        </p:nvSpPr>
        <p:spPr>
          <a:xfrm>
            <a:off x="1439483" y="3504764"/>
            <a:ext cx="256115" cy="2561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337AEB-1AF2-4FBD-8747-3F61000B1CA3}"/>
              </a:ext>
            </a:extLst>
          </p:cNvPr>
          <p:cNvSpPr txBox="1"/>
          <p:nvPr/>
        </p:nvSpPr>
        <p:spPr>
          <a:xfrm>
            <a:off x="1853532" y="3696443"/>
            <a:ext cx="4037818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8C35E4-777B-4B6C-94DF-DC61AE54D0AD}"/>
              </a:ext>
            </a:extLst>
          </p:cNvPr>
          <p:cNvSpPr txBox="1"/>
          <p:nvPr/>
        </p:nvSpPr>
        <p:spPr>
          <a:xfrm>
            <a:off x="1853531" y="3436266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Smartphone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4047E20-AD21-458F-AE48-FAF8768EAAD9}"/>
              </a:ext>
            </a:extLst>
          </p:cNvPr>
          <p:cNvSpPr/>
          <p:nvPr/>
        </p:nvSpPr>
        <p:spPr>
          <a:xfrm>
            <a:off x="1439483" y="4288536"/>
            <a:ext cx="256115" cy="25611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494C00-63C4-411C-A7AB-C5CCA3E717E3}"/>
              </a:ext>
            </a:extLst>
          </p:cNvPr>
          <p:cNvSpPr txBox="1"/>
          <p:nvPr/>
        </p:nvSpPr>
        <p:spPr>
          <a:xfrm>
            <a:off x="1853532" y="4480215"/>
            <a:ext cx="4037818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DF593F-76D3-4FB9-8C2F-0C2A344236C9}"/>
              </a:ext>
            </a:extLst>
          </p:cNvPr>
          <p:cNvSpPr txBox="1"/>
          <p:nvPr/>
        </p:nvSpPr>
        <p:spPr>
          <a:xfrm>
            <a:off x="1853531" y="4220038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Notebook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C6D42B9-3B21-4146-8017-C73808AA3BF9}"/>
              </a:ext>
            </a:extLst>
          </p:cNvPr>
          <p:cNvSpPr/>
          <p:nvPr/>
        </p:nvSpPr>
        <p:spPr>
          <a:xfrm>
            <a:off x="1439483" y="5069929"/>
            <a:ext cx="256115" cy="25611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0054DB-0083-413F-9FAE-F92320A1D277}"/>
              </a:ext>
            </a:extLst>
          </p:cNvPr>
          <p:cNvSpPr txBox="1"/>
          <p:nvPr/>
        </p:nvSpPr>
        <p:spPr>
          <a:xfrm>
            <a:off x="1853532" y="5261608"/>
            <a:ext cx="4037818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6A8A33-E530-4969-8200-AB6FC5E6C997}"/>
              </a:ext>
            </a:extLst>
          </p:cNvPr>
          <p:cNvSpPr txBox="1"/>
          <p:nvPr/>
        </p:nvSpPr>
        <p:spPr>
          <a:xfrm>
            <a:off x="1853531" y="5001431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Tablet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5CD4FFC-594A-4193-90D8-AA34B9805C6D}"/>
              </a:ext>
            </a:extLst>
          </p:cNvPr>
          <p:cNvSpPr/>
          <p:nvPr/>
        </p:nvSpPr>
        <p:spPr>
          <a:xfrm>
            <a:off x="7732958" y="4566988"/>
            <a:ext cx="218541" cy="21854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DC407C-A5AD-4760-97C3-CA7F5DC68A73}"/>
              </a:ext>
            </a:extLst>
          </p:cNvPr>
          <p:cNvSpPr/>
          <p:nvPr/>
        </p:nvSpPr>
        <p:spPr>
          <a:xfrm>
            <a:off x="10341940" y="4209493"/>
            <a:ext cx="218541" cy="21854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934D5FF-E350-48D8-AFCF-558503339825}"/>
              </a:ext>
            </a:extLst>
          </p:cNvPr>
          <p:cNvSpPr/>
          <p:nvPr/>
        </p:nvSpPr>
        <p:spPr>
          <a:xfrm>
            <a:off x="11041944" y="1802528"/>
            <a:ext cx="218541" cy="21854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0F34606-75AD-47FC-B88D-476FD48D44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F636F36E-A9BE-4762-8240-3AA5373EF1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50CD3D37-5B93-4417-AF37-2653A7CD87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35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accel="40000" de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4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40000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accel="40000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accel="40000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4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24" grpId="0" build="p"/>
      <p:bldP spid="31" grpId="0"/>
      <p:bldP spid="32" grpId="0"/>
      <p:bldP spid="33" grpId="0" animBg="1"/>
      <p:bldP spid="34" grpId="0"/>
      <p:bldP spid="35" grpId="0"/>
      <p:bldP spid="38" grpId="0" animBg="1"/>
      <p:bldP spid="39" grpId="0"/>
      <p:bldP spid="40" grpId="0"/>
      <p:bldP spid="42" grpId="0" animBg="1"/>
      <p:bldP spid="43" grpId="0"/>
      <p:bldP spid="44" grpId="0"/>
      <p:bldP spid="50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0C0120-68A7-4457-A100-050BAC4188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E3B03E-91DE-4E23-A49B-F1D9FB559852}"/>
              </a:ext>
            </a:extLst>
          </p:cNvPr>
          <p:cNvSpPr/>
          <p:nvPr/>
        </p:nvSpPr>
        <p:spPr>
          <a:xfrm>
            <a:off x="0" y="-2"/>
            <a:ext cx="3158230" cy="68580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4A3386C-EBCB-4CC6-AE0F-4DC87E6D8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Portfolio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85FFC0-57FB-4C38-A4A1-9EDAF1583B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4C61BE-FBF2-4C01-ADDE-DC4CD29FA945}"/>
              </a:ext>
            </a:extLst>
          </p:cNvPr>
          <p:cNvSpPr txBox="1"/>
          <p:nvPr/>
        </p:nvSpPr>
        <p:spPr>
          <a:xfrm>
            <a:off x="5170417" y="5670611"/>
            <a:ext cx="514815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44A6CC-7F1A-4FC9-AFD5-066233D8F0E5}"/>
              </a:ext>
            </a:extLst>
          </p:cNvPr>
          <p:cNvSpPr txBox="1"/>
          <p:nvPr/>
        </p:nvSpPr>
        <p:spPr>
          <a:xfrm>
            <a:off x="483740" y="2202347"/>
            <a:ext cx="219075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Company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68B0D-71E6-42B1-B920-A9CCBA3007EC}"/>
              </a:ext>
            </a:extLst>
          </p:cNvPr>
          <p:cNvSpPr txBox="1"/>
          <p:nvPr/>
        </p:nvSpPr>
        <p:spPr>
          <a:xfrm>
            <a:off x="483740" y="2934616"/>
            <a:ext cx="219075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Office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31668-6922-4FA0-BCD8-2853B3A43999}"/>
              </a:ext>
            </a:extLst>
          </p:cNvPr>
          <p:cNvSpPr txBox="1"/>
          <p:nvPr/>
        </p:nvSpPr>
        <p:spPr>
          <a:xfrm>
            <a:off x="483740" y="3666885"/>
            <a:ext cx="219075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Studio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71132-7CC7-4D95-9B17-7F4BDDE0F153}"/>
              </a:ext>
            </a:extLst>
          </p:cNvPr>
          <p:cNvSpPr txBox="1"/>
          <p:nvPr/>
        </p:nvSpPr>
        <p:spPr>
          <a:xfrm>
            <a:off x="483740" y="4399154"/>
            <a:ext cx="219075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Playground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CE09E4-3F17-4A13-907C-D130C85C8DED}"/>
              </a:ext>
            </a:extLst>
          </p:cNvPr>
          <p:cNvSpPr/>
          <p:nvPr/>
        </p:nvSpPr>
        <p:spPr>
          <a:xfrm>
            <a:off x="2537138" y="6236908"/>
            <a:ext cx="621092" cy="621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E292904-9610-4649-B867-2E7AEABE7EE3}"/>
              </a:ext>
            </a:extLst>
          </p:cNvPr>
          <p:cNvSpPr>
            <a:spLocks/>
          </p:cNvSpPr>
          <p:nvPr/>
        </p:nvSpPr>
        <p:spPr bwMode="auto">
          <a:xfrm rot="16200000">
            <a:off x="2675836" y="6500229"/>
            <a:ext cx="343694" cy="216433"/>
          </a:xfrm>
          <a:custGeom>
            <a:avLst/>
            <a:gdLst>
              <a:gd name="T0" fmla="*/ 166 w 333"/>
              <a:gd name="T1" fmla="*/ 207 h 207"/>
              <a:gd name="T2" fmla="*/ 138 w 333"/>
              <a:gd name="T3" fmla="*/ 195 h 207"/>
              <a:gd name="T4" fmla="*/ 16 w 333"/>
              <a:gd name="T5" fmla="*/ 73 h 207"/>
              <a:gd name="T6" fmla="*/ 16 w 333"/>
              <a:gd name="T7" fmla="*/ 16 h 207"/>
              <a:gd name="T8" fmla="*/ 72 w 333"/>
              <a:gd name="T9" fmla="*/ 16 h 207"/>
              <a:gd name="T10" fmla="*/ 166 w 333"/>
              <a:gd name="T11" fmla="*/ 110 h 207"/>
              <a:gd name="T12" fmla="*/ 261 w 333"/>
              <a:gd name="T13" fmla="*/ 16 h 207"/>
              <a:gd name="T14" fmla="*/ 317 w 333"/>
              <a:gd name="T15" fmla="*/ 16 h 207"/>
              <a:gd name="T16" fmla="*/ 317 w 333"/>
              <a:gd name="T17" fmla="*/ 73 h 207"/>
              <a:gd name="T18" fmla="*/ 195 w 333"/>
              <a:gd name="T19" fmla="*/ 195 h 207"/>
              <a:gd name="T20" fmla="*/ 166 w 333"/>
              <a:gd name="T21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207">
                <a:moveTo>
                  <a:pt x="166" y="207"/>
                </a:moveTo>
                <a:cubicBezTo>
                  <a:pt x="156" y="207"/>
                  <a:pt x="146" y="203"/>
                  <a:pt x="138" y="195"/>
                </a:cubicBezTo>
                <a:cubicBezTo>
                  <a:pt x="16" y="73"/>
                  <a:pt x="16" y="73"/>
                  <a:pt x="16" y="73"/>
                </a:cubicBezTo>
                <a:cubicBezTo>
                  <a:pt x="0" y="57"/>
                  <a:pt x="0" y="32"/>
                  <a:pt x="16" y="16"/>
                </a:cubicBezTo>
                <a:cubicBezTo>
                  <a:pt x="31" y="0"/>
                  <a:pt x="56" y="0"/>
                  <a:pt x="72" y="16"/>
                </a:cubicBezTo>
                <a:cubicBezTo>
                  <a:pt x="166" y="110"/>
                  <a:pt x="166" y="110"/>
                  <a:pt x="166" y="110"/>
                </a:cubicBezTo>
                <a:cubicBezTo>
                  <a:pt x="261" y="16"/>
                  <a:pt x="261" y="16"/>
                  <a:pt x="261" y="16"/>
                </a:cubicBezTo>
                <a:cubicBezTo>
                  <a:pt x="276" y="0"/>
                  <a:pt x="302" y="0"/>
                  <a:pt x="317" y="16"/>
                </a:cubicBezTo>
                <a:cubicBezTo>
                  <a:pt x="333" y="32"/>
                  <a:pt x="333" y="57"/>
                  <a:pt x="317" y="73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87" y="203"/>
                  <a:pt x="177" y="207"/>
                  <a:pt x="166" y="20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215900" dist="50800" dir="5400000" algn="ctr" rotWithShape="0">
              <a:srgbClr val="000000">
                <a:alpha val="22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238BF2-BCF0-49BC-8802-C209FAB7973A}"/>
              </a:ext>
            </a:extLst>
          </p:cNvPr>
          <p:cNvSpPr/>
          <p:nvPr/>
        </p:nvSpPr>
        <p:spPr>
          <a:xfrm>
            <a:off x="2277811" y="3816894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435EB4-15FB-46DE-817B-794B84A0DCD7}"/>
              </a:ext>
            </a:extLst>
          </p:cNvPr>
          <p:cNvSpPr txBox="1"/>
          <p:nvPr/>
        </p:nvSpPr>
        <p:spPr>
          <a:xfrm rot="5400000">
            <a:off x="10169963" y="3259080"/>
            <a:ext cx="2736756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Creative Desk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C6BEF1E-8FBC-4DE9-B140-EBEC535FC4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1143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42000" decel="4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build="p"/>
      <p:bldP spid="14" grpId="0" build="p"/>
      <p:bldP spid="19" grpId="0"/>
      <p:bldP spid="23" grpId="0"/>
      <p:bldP spid="15" grpId="0"/>
      <p:bldP spid="16" grpId="0"/>
      <p:bldP spid="17" grpId="0"/>
      <p:bldP spid="3" grpId="0" animBg="1"/>
      <p:bldP spid="20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2070EEC-41E6-48E7-B730-EFB035EAA7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8BE116-80E5-44FA-ABD2-B0E5F13E1C3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 useBgFill="1">
        <p:nvSpPr>
          <p:cNvPr id="11" name="Freeform 6">
            <a:extLst>
              <a:ext uri="{FF2B5EF4-FFF2-40B4-BE49-F238E27FC236}">
                <a16:creationId xmlns:a16="http://schemas.microsoft.com/office/drawing/2014/main" id="{B8B6F7C2-55E0-421B-BF31-40FDBCBED0A3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1999" cy="3979837"/>
          </a:xfrm>
          <a:custGeom>
            <a:avLst/>
            <a:gdLst>
              <a:gd name="T0" fmla="*/ 0 w 4396"/>
              <a:gd name="T1" fmla="*/ 0 h 1256"/>
              <a:gd name="T2" fmla="*/ 0 w 4396"/>
              <a:gd name="T3" fmla="*/ 1256 h 1256"/>
              <a:gd name="T4" fmla="*/ 485 w 4396"/>
              <a:gd name="T5" fmla="*/ 1256 h 1256"/>
              <a:gd name="T6" fmla="*/ 504 w 4396"/>
              <a:gd name="T7" fmla="*/ 1164 h 1256"/>
              <a:gd name="T8" fmla="*/ 983 w 4396"/>
              <a:gd name="T9" fmla="*/ 670 h 1256"/>
              <a:gd name="T10" fmla="*/ 1979 w 4396"/>
              <a:gd name="T11" fmla="*/ 1065 h 1256"/>
              <a:gd name="T12" fmla="*/ 2054 w 4396"/>
              <a:gd name="T13" fmla="*/ 1256 h 1256"/>
              <a:gd name="T14" fmla="*/ 4396 w 4396"/>
              <a:gd name="T15" fmla="*/ 1256 h 1256"/>
              <a:gd name="T16" fmla="*/ 4396 w 4396"/>
              <a:gd name="T17" fmla="*/ 0 h 1256"/>
              <a:gd name="T18" fmla="*/ 0 w 4396"/>
              <a:gd name="T19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96" h="1256">
                <a:moveTo>
                  <a:pt x="0" y="0"/>
                </a:moveTo>
                <a:cubicBezTo>
                  <a:pt x="0" y="1256"/>
                  <a:pt x="0" y="1256"/>
                  <a:pt x="0" y="1256"/>
                </a:cubicBezTo>
                <a:cubicBezTo>
                  <a:pt x="485" y="1256"/>
                  <a:pt x="485" y="1256"/>
                  <a:pt x="485" y="1256"/>
                </a:cubicBezTo>
                <a:cubicBezTo>
                  <a:pt x="495" y="1200"/>
                  <a:pt x="504" y="1164"/>
                  <a:pt x="504" y="1164"/>
                </a:cubicBezTo>
                <a:cubicBezTo>
                  <a:pt x="592" y="782"/>
                  <a:pt x="792" y="525"/>
                  <a:pt x="983" y="670"/>
                </a:cubicBezTo>
                <a:cubicBezTo>
                  <a:pt x="1175" y="815"/>
                  <a:pt x="1748" y="676"/>
                  <a:pt x="1979" y="1065"/>
                </a:cubicBezTo>
                <a:cubicBezTo>
                  <a:pt x="2020" y="1134"/>
                  <a:pt x="2044" y="1198"/>
                  <a:pt x="2054" y="1256"/>
                </a:cubicBezTo>
                <a:cubicBezTo>
                  <a:pt x="4396" y="1256"/>
                  <a:pt x="4396" y="1256"/>
                  <a:pt x="4396" y="1256"/>
                </a:cubicBezTo>
                <a:cubicBezTo>
                  <a:pt x="4396" y="0"/>
                  <a:pt x="4396" y="0"/>
                  <a:pt x="4396" y="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6C6C62-AA93-4AB4-8A6A-0503F78203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681" y="1611436"/>
            <a:ext cx="2116243" cy="432627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ADF4F71-FE12-40F2-9A89-A47CB7EBA816}"/>
              </a:ext>
            </a:extLst>
          </p:cNvPr>
          <p:cNvSpPr/>
          <p:nvPr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9D683-3356-4968-AFED-9E5AD7F0982D}"/>
              </a:ext>
            </a:extLst>
          </p:cNvPr>
          <p:cNvSpPr txBox="1"/>
          <p:nvPr/>
        </p:nvSpPr>
        <p:spPr>
          <a:xfrm>
            <a:off x="6919944" y="2267937"/>
            <a:ext cx="4302237" cy="12875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cs typeface="+mn-ea"/>
                <a:sym typeface="+mn-lt"/>
              </a:rPr>
              <a:t>It would </a:t>
            </a:r>
            <a:r>
              <a:rPr lang="en-US" b="1" dirty="0">
                <a:solidFill>
                  <a:schemeClr val="accent3"/>
                </a:solidFill>
                <a:cs typeface="+mn-ea"/>
                <a:sym typeface="+mn-lt"/>
              </a:rPr>
              <a:t>appear</a:t>
            </a:r>
            <a:r>
              <a:rPr lang="en-US" b="1" dirty="0">
                <a:cs typeface="+mn-ea"/>
                <a:sym typeface="+mn-lt"/>
              </a:rPr>
              <a:t> that we have reached the limits of what it is possible to </a:t>
            </a:r>
            <a:r>
              <a:rPr lang="en-US" b="1" dirty="0">
                <a:solidFill>
                  <a:schemeClr val="accent3"/>
                </a:solidFill>
                <a:cs typeface="+mn-ea"/>
                <a:sym typeface="+mn-lt"/>
              </a:rPr>
              <a:t>achieve</a:t>
            </a:r>
            <a:r>
              <a:rPr lang="en-US" b="1" dirty="0">
                <a:cs typeface="+mn-ea"/>
                <a:sym typeface="+mn-lt"/>
              </a:rPr>
              <a:t> with computer technology.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67A671-418C-415A-B28F-B270F0026985}"/>
              </a:ext>
            </a:extLst>
          </p:cNvPr>
          <p:cNvGrpSpPr/>
          <p:nvPr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BC036D17-DAAB-4F37-8627-B2158BA8E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9393D13-4009-4881-B47A-DB3DAD87E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1774148-0EF1-475D-92C8-373C091F9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16A3A5FF-392F-4526-B645-68C4AA537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0606B38F-9AC1-4FEF-AFBB-B0B3758B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158AB7D3-D03F-4315-83DA-4DB1324AB708}"/>
              </a:ext>
            </a:extLst>
          </p:cNvPr>
          <p:cNvSpPr txBox="1">
            <a:spLocks/>
          </p:cNvSpPr>
          <p:nvPr/>
        </p:nvSpPr>
        <p:spPr>
          <a:xfrm>
            <a:off x="495300" y="282190"/>
            <a:ext cx="5951537" cy="103522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cs typeface="+mn-ea"/>
                <a:sym typeface="+mn-lt"/>
              </a:rPr>
              <a:t>Mockup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7099761-4D33-411F-989E-04FEEB67DCA4}"/>
              </a:ext>
            </a:extLst>
          </p:cNvPr>
          <p:cNvSpPr txBox="1">
            <a:spLocks/>
          </p:cNvSpPr>
          <p:nvPr/>
        </p:nvSpPr>
        <p:spPr>
          <a:xfrm>
            <a:off x="757238" y="1132813"/>
            <a:ext cx="2190750" cy="256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sz="1200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  <a:p>
            <a:pPr marL="0" indent="0">
              <a:buNone/>
            </a:pPr>
            <a:endParaRPr lang="en-US" sz="1200" dirty="0">
              <a:cs typeface="+mn-ea"/>
              <a:sym typeface="+mn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0E3B1E-715A-47EA-8096-E23E68AB403E}"/>
              </a:ext>
            </a:extLst>
          </p:cNvPr>
          <p:cNvSpPr/>
          <p:nvPr/>
        </p:nvSpPr>
        <p:spPr>
          <a:xfrm>
            <a:off x="628177" y="1174318"/>
            <a:ext cx="129092" cy="1290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BFC77-C5EC-4BF8-8E36-9B99719A4EB0}"/>
              </a:ext>
            </a:extLst>
          </p:cNvPr>
          <p:cNvSpPr txBox="1"/>
          <p:nvPr/>
        </p:nvSpPr>
        <p:spPr>
          <a:xfrm>
            <a:off x="6919945" y="3892693"/>
            <a:ext cx="3896155" cy="89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0BC50-CF31-4395-87E4-2CBF37A800C7}"/>
              </a:ext>
            </a:extLst>
          </p:cNvPr>
          <p:cNvGrpSpPr/>
          <p:nvPr/>
        </p:nvGrpSpPr>
        <p:grpSpPr>
          <a:xfrm>
            <a:off x="5802095" y="6049768"/>
            <a:ext cx="587810" cy="126092"/>
            <a:chOff x="5029326" y="6035040"/>
            <a:chExt cx="983702" cy="21101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2459777-0961-4AA5-8FFA-1509CB06531F}"/>
                </a:ext>
              </a:extLst>
            </p:cNvPr>
            <p:cNvSpPr/>
            <p:nvPr/>
          </p:nvSpPr>
          <p:spPr>
            <a:xfrm>
              <a:off x="5029326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C1D9D7-FDDC-4510-9F07-3341FDB92228}"/>
                </a:ext>
              </a:extLst>
            </p:cNvPr>
            <p:cNvSpPr/>
            <p:nvPr/>
          </p:nvSpPr>
          <p:spPr>
            <a:xfrm>
              <a:off x="5413042" y="6035040"/>
              <a:ext cx="211015" cy="2110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2D14EB-A917-41BD-A434-7F20523B3BCC}"/>
                </a:ext>
              </a:extLst>
            </p:cNvPr>
            <p:cNvSpPr/>
            <p:nvPr/>
          </p:nvSpPr>
          <p:spPr>
            <a:xfrm>
              <a:off x="5802013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D82A0F4-6811-4314-8579-E305D3DC4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92" y="1889529"/>
            <a:ext cx="1898273" cy="357233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13C03D56-851A-4E48-B655-0CDF66B3A7F9}"/>
              </a:ext>
            </a:extLst>
          </p:cNvPr>
          <p:cNvSpPr>
            <a:spLocks/>
          </p:cNvSpPr>
          <p:nvPr/>
        </p:nvSpPr>
        <p:spPr bwMode="auto">
          <a:xfrm>
            <a:off x="0" y="3966224"/>
            <a:ext cx="12192000" cy="2878162"/>
          </a:xfrm>
          <a:custGeom>
            <a:avLst/>
            <a:gdLst>
              <a:gd name="T0" fmla="*/ 1616 w 4396"/>
              <a:gd name="T1" fmla="*/ 402 h 1192"/>
              <a:gd name="T2" fmla="*/ 707 w 4396"/>
              <a:gd name="T3" fmla="*/ 626 h 1192"/>
              <a:gd name="T4" fmla="*/ 485 w 4396"/>
              <a:gd name="T5" fmla="*/ 0 h 1192"/>
              <a:gd name="T6" fmla="*/ 0 w 4396"/>
              <a:gd name="T7" fmla="*/ 0 h 1192"/>
              <a:gd name="T8" fmla="*/ 0 w 4396"/>
              <a:gd name="T9" fmla="*/ 1192 h 1192"/>
              <a:gd name="T10" fmla="*/ 4396 w 4396"/>
              <a:gd name="T11" fmla="*/ 1192 h 1192"/>
              <a:gd name="T12" fmla="*/ 4396 w 4396"/>
              <a:gd name="T13" fmla="*/ 0 h 1192"/>
              <a:gd name="T14" fmla="*/ 2054 w 4396"/>
              <a:gd name="T15" fmla="*/ 0 h 1192"/>
              <a:gd name="T16" fmla="*/ 1616 w 4396"/>
              <a:gd name="T17" fmla="*/ 402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96" h="1192">
                <a:moveTo>
                  <a:pt x="1616" y="402"/>
                </a:moveTo>
                <a:cubicBezTo>
                  <a:pt x="1333" y="389"/>
                  <a:pt x="1095" y="593"/>
                  <a:pt x="707" y="626"/>
                </a:cubicBezTo>
                <a:cubicBezTo>
                  <a:pt x="403" y="652"/>
                  <a:pt x="450" y="200"/>
                  <a:pt x="48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92"/>
                  <a:pt x="0" y="1192"/>
                  <a:pt x="0" y="1192"/>
                </a:cubicBezTo>
                <a:cubicBezTo>
                  <a:pt x="4396" y="1192"/>
                  <a:pt x="4396" y="1192"/>
                  <a:pt x="4396" y="1192"/>
                </a:cubicBezTo>
                <a:cubicBezTo>
                  <a:pt x="4396" y="0"/>
                  <a:pt x="4396" y="0"/>
                  <a:pt x="4396" y="0"/>
                </a:cubicBezTo>
                <a:cubicBezTo>
                  <a:pt x="2054" y="0"/>
                  <a:pt x="2054" y="0"/>
                  <a:pt x="2054" y="0"/>
                </a:cubicBezTo>
                <a:cubicBezTo>
                  <a:pt x="2100" y="268"/>
                  <a:pt x="1849" y="413"/>
                  <a:pt x="1616" y="402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2057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4" accel="24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9" grpId="0"/>
          <p:bldP spid="30" grpId="0"/>
          <p:bldP spid="32" grpId="0" animBg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" presetClass="entr" presetSubtype="4" accel="2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2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29" grpId="0"/>
          <p:bldP spid="30" grpId="0"/>
          <p:bldP spid="3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5B182CD-1FDA-42C2-84ED-AB6CE1E1F341}"/>
              </a:ext>
            </a:extLst>
          </p:cNvPr>
          <p:cNvSpPr/>
          <p:nvPr/>
        </p:nvSpPr>
        <p:spPr>
          <a:xfrm>
            <a:off x="1494247" y="4462104"/>
            <a:ext cx="3632924" cy="123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5D367B6-7DD8-446B-9ADC-57F5563C811F}"/>
              </a:ext>
            </a:extLst>
          </p:cNvPr>
          <p:cNvSpPr>
            <a:spLocks/>
          </p:cNvSpPr>
          <p:nvPr/>
        </p:nvSpPr>
        <p:spPr bwMode="auto">
          <a:xfrm>
            <a:off x="5749568" y="393627"/>
            <a:ext cx="8510647" cy="6305856"/>
          </a:xfrm>
          <a:custGeom>
            <a:avLst/>
            <a:gdLst>
              <a:gd name="T0" fmla="*/ 665 w 1891"/>
              <a:gd name="T1" fmla="*/ 145 h 1390"/>
              <a:gd name="T2" fmla="*/ 186 w 1891"/>
              <a:gd name="T3" fmla="*/ 639 h 1390"/>
              <a:gd name="T4" fmla="*/ 388 w 1891"/>
              <a:gd name="T5" fmla="*/ 1357 h 1390"/>
              <a:gd name="T6" fmla="*/ 1298 w 1891"/>
              <a:gd name="T7" fmla="*/ 1133 h 1390"/>
              <a:gd name="T8" fmla="*/ 1660 w 1891"/>
              <a:gd name="T9" fmla="*/ 540 h 1390"/>
              <a:gd name="T10" fmla="*/ 665 w 1891"/>
              <a:gd name="T11" fmla="*/ 145 h 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91" h="1390">
                <a:moveTo>
                  <a:pt x="665" y="145"/>
                </a:moveTo>
                <a:cubicBezTo>
                  <a:pt x="474" y="0"/>
                  <a:pt x="274" y="257"/>
                  <a:pt x="186" y="639"/>
                </a:cubicBezTo>
                <a:cubicBezTo>
                  <a:pt x="186" y="639"/>
                  <a:pt x="0" y="1390"/>
                  <a:pt x="388" y="1357"/>
                </a:cubicBezTo>
                <a:cubicBezTo>
                  <a:pt x="777" y="1324"/>
                  <a:pt x="1015" y="1120"/>
                  <a:pt x="1298" y="1133"/>
                </a:cubicBezTo>
                <a:cubicBezTo>
                  <a:pt x="1581" y="1146"/>
                  <a:pt x="1891" y="929"/>
                  <a:pt x="1660" y="540"/>
                </a:cubicBezTo>
                <a:cubicBezTo>
                  <a:pt x="1430" y="151"/>
                  <a:pt x="856" y="290"/>
                  <a:pt x="665" y="1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0196D-B4D7-44A7-B05F-1D6F9C2831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873" y="881856"/>
            <a:ext cx="8783781" cy="563487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C19145-8A66-4BE2-9D4E-E6AABE4B3F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Mockup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70DA8-92D5-4A21-AD3F-99833B980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FD3ABA-F3BE-4AB5-A2EC-E5579888F4B2}"/>
              </a:ext>
            </a:extLst>
          </p:cNvPr>
          <p:cNvGrpSpPr/>
          <p:nvPr/>
        </p:nvGrpSpPr>
        <p:grpSpPr>
          <a:xfrm>
            <a:off x="5802095" y="6049768"/>
            <a:ext cx="587810" cy="126092"/>
            <a:chOff x="5029326" y="6035040"/>
            <a:chExt cx="983702" cy="21101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E756B9-F4D1-4E4F-986E-F63A40B4D6A2}"/>
                </a:ext>
              </a:extLst>
            </p:cNvPr>
            <p:cNvSpPr/>
            <p:nvPr/>
          </p:nvSpPr>
          <p:spPr>
            <a:xfrm>
              <a:off x="5029326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528F6B5-C595-4BC0-9DDD-C079658C352D}"/>
                </a:ext>
              </a:extLst>
            </p:cNvPr>
            <p:cNvSpPr/>
            <p:nvPr/>
          </p:nvSpPr>
          <p:spPr>
            <a:xfrm>
              <a:off x="5413042" y="6035040"/>
              <a:ext cx="211015" cy="2110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E501551-9F30-4544-B039-977C01C80638}"/>
                </a:ext>
              </a:extLst>
            </p:cNvPr>
            <p:cNvSpPr/>
            <p:nvPr/>
          </p:nvSpPr>
          <p:spPr>
            <a:xfrm>
              <a:off x="5802013" y="6035040"/>
              <a:ext cx="211015" cy="211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A3F635-E9FE-478B-AD9C-C5C662D3C959}"/>
              </a:ext>
            </a:extLst>
          </p:cNvPr>
          <p:cNvSpPr txBox="1"/>
          <p:nvPr/>
        </p:nvSpPr>
        <p:spPr>
          <a:xfrm>
            <a:off x="1403262" y="2537368"/>
            <a:ext cx="3896155" cy="89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7664A-4A1C-4C8A-9493-6DDF37B19C59}"/>
              </a:ext>
            </a:extLst>
          </p:cNvPr>
          <p:cNvSpPr txBox="1"/>
          <p:nvPr/>
        </p:nvSpPr>
        <p:spPr>
          <a:xfrm>
            <a:off x="1403262" y="216803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Notebook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95448E-70B6-44B4-9742-CDEEDC65222F}"/>
              </a:ext>
            </a:extLst>
          </p:cNvPr>
          <p:cNvSpPr txBox="1"/>
          <p:nvPr/>
        </p:nvSpPr>
        <p:spPr>
          <a:xfrm>
            <a:off x="1403262" y="4077533"/>
            <a:ext cx="248016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cs typeface="+mn-ea"/>
                <a:sym typeface="+mn-lt"/>
              </a:rPr>
              <a:t>Battery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7CEE5-63F4-450D-9F55-AB33DAB48B2B}"/>
              </a:ext>
            </a:extLst>
          </p:cNvPr>
          <p:cNvSpPr txBox="1"/>
          <p:nvPr/>
        </p:nvSpPr>
        <p:spPr>
          <a:xfrm>
            <a:off x="1403262" y="4672475"/>
            <a:ext cx="2480161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cs typeface="+mn-ea"/>
                <a:sym typeface="+mn-lt"/>
              </a:rPr>
              <a:t>Monitor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4DD14C-EBF1-48D2-A49B-5E85EAC4F432}"/>
              </a:ext>
            </a:extLst>
          </p:cNvPr>
          <p:cNvSpPr/>
          <p:nvPr/>
        </p:nvSpPr>
        <p:spPr>
          <a:xfrm>
            <a:off x="1494247" y="4462104"/>
            <a:ext cx="1471366" cy="1238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BC5FDA-9515-4B00-84A9-5C9949D3A51C}"/>
              </a:ext>
            </a:extLst>
          </p:cNvPr>
          <p:cNvSpPr/>
          <p:nvPr/>
        </p:nvSpPr>
        <p:spPr>
          <a:xfrm>
            <a:off x="1494247" y="5057046"/>
            <a:ext cx="3632924" cy="123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ABD2B6-7EBD-46D8-BED8-E75B44C1F97F}"/>
              </a:ext>
            </a:extLst>
          </p:cNvPr>
          <p:cNvSpPr/>
          <p:nvPr/>
        </p:nvSpPr>
        <p:spPr>
          <a:xfrm>
            <a:off x="1494247" y="5057046"/>
            <a:ext cx="1118209" cy="12389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A28CE470-FE82-42AF-BB71-173FD6F7EC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" b="2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704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2" accel="50000" fill="hold" nodeType="afterEffect" p14:presetBounceEnd="4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000">
                                          <p:cBhvr additive="base"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000">
                                          <p:cBhvr additive="base"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0" grpId="0" build="p"/>
          <p:bldP spid="11" grpId="0" build="p"/>
          <p:bldP spid="18" grpId="0"/>
          <p:bldP spid="19" grpId="0"/>
          <p:bldP spid="20" grpId="0"/>
          <p:bldP spid="21" grpId="0"/>
          <p:bldP spid="23" grpId="0" animBg="1"/>
          <p:bldP spid="24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2" presetClass="entr" presetSubtype="2" ac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0" grpId="0" build="p"/>
          <p:bldP spid="11" grpId="0" build="p"/>
          <p:bldP spid="18" grpId="0"/>
          <p:bldP spid="19" grpId="0"/>
          <p:bldP spid="20" grpId="0"/>
          <p:bldP spid="21" grpId="0"/>
          <p:bldP spid="23" grpId="0" animBg="1"/>
          <p:bldP spid="24" grpId="0" animBg="1"/>
          <p:bldP spid="25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F28E9A-FE11-4791-8A50-23EDE6987321}"/>
              </a:ext>
            </a:extLst>
          </p:cNvPr>
          <p:cNvSpPr/>
          <p:nvPr/>
        </p:nvSpPr>
        <p:spPr>
          <a:xfrm>
            <a:off x="7583627" y="1828800"/>
            <a:ext cx="4031724" cy="1094014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236ABB-29D5-4360-934F-B9E8C4C1B93E}"/>
              </a:ext>
            </a:extLst>
          </p:cNvPr>
          <p:cNvSpPr/>
          <p:nvPr/>
        </p:nvSpPr>
        <p:spPr>
          <a:xfrm>
            <a:off x="7583627" y="3192874"/>
            <a:ext cx="4031724" cy="1094014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686E5B-F4EC-4831-9361-97547E7623F6}"/>
              </a:ext>
            </a:extLst>
          </p:cNvPr>
          <p:cNvSpPr/>
          <p:nvPr/>
        </p:nvSpPr>
        <p:spPr>
          <a:xfrm>
            <a:off x="7583627" y="4556948"/>
            <a:ext cx="4031724" cy="1094014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2496E3-E838-42C5-8FB6-6B3874F781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517" y="1597911"/>
            <a:ext cx="2371965" cy="4232501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5B22896-8173-48BF-A957-95B96DE067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5300" y="282190"/>
            <a:ext cx="5951537" cy="1035223"/>
          </a:xfrm>
        </p:spPr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Smartwatch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910AB-FDA7-4048-BE22-DC921FB30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F9352-6E3E-498F-BB4E-955E79112829}"/>
              </a:ext>
            </a:extLst>
          </p:cNvPr>
          <p:cNvSpPr txBox="1"/>
          <p:nvPr/>
        </p:nvSpPr>
        <p:spPr>
          <a:xfrm>
            <a:off x="8903811" y="2342367"/>
            <a:ext cx="2629895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Suitable for all categories business</a:t>
            </a:r>
            <a:endParaRPr lang="en-US" sz="1100" dirty="0"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85360B-C0A6-4034-A95E-7448100921A2}"/>
              </a:ext>
            </a:extLst>
          </p:cNvPr>
          <p:cNvSpPr txBox="1"/>
          <p:nvPr/>
        </p:nvSpPr>
        <p:spPr>
          <a:xfrm>
            <a:off x="8903811" y="2100846"/>
            <a:ext cx="20287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cs typeface="+mn-ea"/>
                <a:sym typeface="+mn-lt"/>
              </a:rPr>
              <a:t>On Desk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BC96C-D09E-48AF-A224-13067D20DB10}"/>
              </a:ext>
            </a:extLst>
          </p:cNvPr>
          <p:cNvSpPr txBox="1"/>
          <p:nvPr/>
        </p:nvSpPr>
        <p:spPr>
          <a:xfrm>
            <a:off x="8903811" y="3678684"/>
            <a:ext cx="2629895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Suitable for all categories business</a:t>
            </a:r>
            <a:endParaRPr lang="en-US" sz="1100" dirty="0">
              <a:cs typeface="+mn-ea"/>
              <a:sym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0E303B-F9B1-48B4-8ADD-70F17894487F}"/>
              </a:ext>
            </a:extLst>
          </p:cNvPr>
          <p:cNvSpPr txBox="1"/>
          <p:nvPr/>
        </p:nvSpPr>
        <p:spPr>
          <a:xfrm>
            <a:off x="8903811" y="3437163"/>
            <a:ext cx="20287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cs typeface="+mn-ea"/>
                <a:sym typeface="+mn-lt"/>
              </a:rPr>
              <a:t>Share other device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388EBD-BE9C-451E-81BE-5E15CBC0AD6D}"/>
              </a:ext>
            </a:extLst>
          </p:cNvPr>
          <p:cNvSpPr txBox="1"/>
          <p:nvPr/>
        </p:nvSpPr>
        <p:spPr>
          <a:xfrm>
            <a:off x="8903811" y="5062349"/>
            <a:ext cx="2629895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>
                <a:cs typeface="+mn-ea"/>
                <a:sym typeface="+mn-lt"/>
              </a:rPr>
              <a:t>Suitable for all categories business</a:t>
            </a:r>
            <a:endParaRPr lang="en-US" sz="1100" dirty="0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3B9086-F7D3-41E1-BC84-5C13A434E2CC}"/>
              </a:ext>
            </a:extLst>
          </p:cNvPr>
          <p:cNvSpPr txBox="1"/>
          <p:nvPr/>
        </p:nvSpPr>
        <p:spPr>
          <a:xfrm>
            <a:off x="8903811" y="4820828"/>
            <a:ext cx="20287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cs typeface="+mn-ea"/>
                <a:sym typeface="+mn-lt"/>
              </a:rPr>
              <a:t>Outdoor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CF5F4-725B-4D7E-A52D-DCEF9515EC70}"/>
              </a:ext>
            </a:extLst>
          </p:cNvPr>
          <p:cNvSpPr txBox="1"/>
          <p:nvPr/>
        </p:nvSpPr>
        <p:spPr>
          <a:xfrm>
            <a:off x="1136854" y="2241598"/>
            <a:ext cx="2691246" cy="89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BD216C-0FE5-4DAF-A9B5-0BA662F8BABF}"/>
              </a:ext>
            </a:extLst>
          </p:cNvPr>
          <p:cNvSpPr txBox="1"/>
          <p:nvPr/>
        </p:nvSpPr>
        <p:spPr>
          <a:xfrm>
            <a:off x="1136853" y="187226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Smartwatch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A8744-D7E2-43E7-8071-F8C45BE0917E}"/>
              </a:ext>
            </a:extLst>
          </p:cNvPr>
          <p:cNvSpPr txBox="1"/>
          <p:nvPr/>
        </p:nvSpPr>
        <p:spPr>
          <a:xfrm>
            <a:off x="1136853" y="3678684"/>
            <a:ext cx="20287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cs typeface="+mn-ea"/>
                <a:sym typeface="+mn-lt"/>
              </a:rPr>
              <a:t>4.365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1FCD3-4540-498B-813F-F731F528370E}"/>
              </a:ext>
            </a:extLst>
          </p:cNvPr>
          <p:cNvSpPr txBox="1"/>
          <p:nvPr/>
        </p:nvSpPr>
        <p:spPr>
          <a:xfrm>
            <a:off x="1162926" y="4454220"/>
            <a:ext cx="146971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cs typeface="+mn-ea"/>
                <a:sym typeface="+mn-lt"/>
              </a:rPr>
              <a:t>Users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67652-015B-47AD-A193-ABA813653EEE}"/>
              </a:ext>
            </a:extLst>
          </p:cNvPr>
          <p:cNvSpPr txBox="1"/>
          <p:nvPr/>
        </p:nvSpPr>
        <p:spPr>
          <a:xfrm>
            <a:off x="1136854" y="5073121"/>
            <a:ext cx="269124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</a:t>
            </a:r>
            <a:endParaRPr lang="en-US" sz="1200" dirty="0">
              <a:cs typeface="+mn-ea"/>
              <a:sym typeface="+mn-lt"/>
            </a:endParaRPr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177F9BF8-2206-4965-ACD0-346313689F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AF69D132-539E-4919-B80A-2FFCB1539B7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2397D2DF-827C-4402-A2D1-F76940950C5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DD0E330C-D90D-4D01-8FBB-716A719283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371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4" accel="41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2" accel="43000" decel="57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43000" decel="5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3000" decel="5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18" grpId="0" build="p"/>
          <p:bldP spid="17" grpId="0" build="p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4" accel="4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" presetClass="entr" presetSubtype="2" accel="43000" decel="57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3000" decel="5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43000" decel="5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43000" decel="57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43000" decel="57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43000" decel="57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accel="43000" decel="57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accel="43000" decel="57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accel="43000" decel="57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18" grpId="0" build="p"/>
          <p:bldP spid="17" grpId="0" build="p"/>
          <p:bldP spid="25" grpId="0"/>
          <p:bldP spid="26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5" grpId="0"/>
          <p:bldP spid="60" grpId="0" animBg="1"/>
          <p:bldP spid="6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7862FD-0737-49DF-ACE3-B42BE5317B2E}"/>
              </a:ext>
            </a:extLst>
          </p:cNvPr>
          <p:cNvSpPr/>
          <p:nvPr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9C6148-886A-4CA6-8251-841DAE089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Introducing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5ED10-8DF3-4293-B0E2-119BF203FD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15F4F-DF0C-4070-8BD7-0FE461BC087C}"/>
              </a:ext>
            </a:extLst>
          </p:cNvPr>
          <p:cNvSpPr txBox="1"/>
          <p:nvPr/>
        </p:nvSpPr>
        <p:spPr>
          <a:xfrm>
            <a:off x="3705726" y="1934207"/>
            <a:ext cx="4780548" cy="11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98D49-6D9D-4A79-ADCF-22A7E5E310F7}"/>
              </a:ext>
            </a:extLst>
          </p:cNvPr>
          <p:cNvSpPr txBox="1"/>
          <p:nvPr/>
        </p:nvSpPr>
        <p:spPr>
          <a:xfrm>
            <a:off x="5081647" y="1354522"/>
            <a:ext cx="20287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cs typeface="+mn-ea"/>
                <a:sym typeface="+mn-lt"/>
              </a:rPr>
              <a:t>Welcome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BA1CA8A-61B4-40E7-80AD-F098E6281671}"/>
              </a:ext>
            </a:extLst>
          </p:cNvPr>
          <p:cNvSpPr/>
          <p:nvPr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0F27123-F7D2-44E2-98D0-51A3B53C1B59}"/>
              </a:ext>
            </a:extLst>
          </p:cNvPr>
          <p:cNvSpPr>
            <a:spLocks/>
          </p:cNvSpPr>
          <p:nvPr/>
        </p:nvSpPr>
        <p:spPr bwMode="auto">
          <a:xfrm>
            <a:off x="5924153" y="5942076"/>
            <a:ext cx="343694" cy="216433"/>
          </a:xfrm>
          <a:custGeom>
            <a:avLst/>
            <a:gdLst>
              <a:gd name="T0" fmla="*/ 166 w 333"/>
              <a:gd name="T1" fmla="*/ 207 h 207"/>
              <a:gd name="T2" fmla="*/ 138 w 333"/>
              <a:gd name="T3" fmla="*/ 195 h 207"/>
              <a:gd name="T4" fmla="*/ 16 w 333"/>
              <a:gd name="T5" fmla="*/ 73 h 207"/>
              <a:gd name="T6" fmla="*/ 16 w 333"/>
              <a:gd name="T7" fmla="*/ 16 h 207"/>
              <a:gd name="T8" fmla="*/ 72 w 333"/>
              <a:gd name="T9" fmla="*/ 16 h 207"/>
              <a:gd name="T10" fmla="*/ 166 w 333"/>
              <a:gd name="T11" fmla="*/ 110 h 207"/>
              <a:gd name="T12" fmla="*/ 261 w 333"/>
              <a:gd name="T13" fmla="*/ 16 h 207"/>
              <a:gd name="T14" fmla="*/ 317 w 333"/>
              <a:gd name="T15" fmla="*/ 16 h 207"/>
              <a:gd name="T16" fmla="*/ 317 w 333"/>
              <a:gd name="T17" fmla="*/ 73 h 207"/>
              <a:gd name="T18" fmla="*/ 195 w 333"/>
              <a:gd name="T19" fmla="*/ 195 h 207"/>
              <a:gd name="T20" fmla="*/ 166 w 333"/>
              <a:gd name="T21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" h="207">
                <a:moveTo>
                  <a:pt x="166" y="207"/>
                </a:moveTo>
                <a:cubicBezTo>
                  <a:pt x="156" y="207"/>
                  <a:pt x="146" y="203"/>
                  <a:pt x="138" y="195"/>
                </a:cubicBezTo>
                <a:cubicBezTo>
                  <a:pt x="16" y="73"/>
                  <a:pt x="16" y="73"/>
                  <a:pt x="16" y="73"/>
                </a:cubicBezTo>
                <a:cubicBezTo>
                  <a:pt x="0" y="57"/>
                  <a:pt x="0" y="32"/>
                  <a:pt x="16" y="16"/>
                </a:cubicBezTo>
                <a:cubicBezTo>
                  <a:pt x="31" y="0"/>
                  <a:pt x="56" y="0"/>
                  <a:pt x="72" y="16"/>
                </a:cubicBezTo>
                <a:cubicBezTo>
                  <a:pt x="166" y="110"/>
                  <a:pt x="166" y="110"/>
                  <a:pt x="166" y="110"/>
                </a:cubicBezTo>
                <a:cubicBezTo>
                  <a:pt x="261" y="16"/>
                  <a:pt x="261" y="16"/>
                  <a:pt x="261" y="16"/>
                </a:cubicBezTo>
                <a:cubicBezTo>
                  <a:pt x="276" y="0"/>
                  <a:pt x="302" y="0"/>
                  <a:pt x="317" y="16"/>
                </a:cubicBezTo>
                <a:cubicBezTo>
                  <a:pt x="333" y="32"/>
                  <a:pt x="333" y="57"/>
                  <a:pt x="317" y="73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87" y="203"/>
                  <a:pt x="177" y="207"/>
                  <a:pt x="166" y="20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15900" dist="50800" dir="5400000" algn="ctr" rotWithShape="0">
              <a:srgbClr val="000000">
                <a:alpha val="22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790407-60AB-45C2-9A84-ED7370236FA4}"/>
              </a:ext>
            </a:extLst>
          </p:cNvPr>
          <p:cNvSpPr txBox="1"/>
          <p:nvPr/>
        </p:nvSpPr>
        <p:spPr>
          <a:xfrm>
            <a:off x="5186289" y="5350294"/>
            <a:ext cx="18194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cs typeface="+mn-ea"/>
                <a:sym typeface="+mn-lt"/>
              </a:rPr>
              <a:t>Graphic Designer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138D4E-39D8-452B-9747-6631703ED5D4}"/>
              </a:ext>
            </a:extLst>
          </p:cNvPr>
          <p:cNvSpPr txBox="1"/>
          <p:nvPr/>
        </p:nvSpPr>
        <p:spPr>
          <a:xfrm>
            <a:off x="5081647" y="5181364"/>
            <a:ext cx="20287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Adam Doe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743155E-5C2B-4AE5-8922-C59B8FC5B6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577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4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4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4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/>
          <p:bldP spid="8" grpId="0" build="p"/>
          <p:bldP spid="12" grpId="0"/>
          <p:bldP spid="13" grpId="0"/>
          <p:bldP spid="22" grpId="0" animBg="1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/>
          <p:bldP spid="8" grpId="0" build="p"/>
          <p:bldP spid="12" grpId="0"/>
          <p:bldP spid="13" grpId="0"/>
          <p:bldP spid="22" grpId="0" animBg="1"/>
          <p:bldP spid="23" grpId="0"/>
          <p:bldP spid="2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18F0FD-2F40-4722-A3BB-720E51049E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1966DA-ED5E-4890-94FD-58E5F16895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BAA83-93F0-46B6-8B20-8F3DB117161D}"/>
              </a:ext>
            </a:extLst>
          </p:cNvPr>
          <p:cNvSpPr txBox="1"/>
          <p:nvPr/>
        </p:nvSpPr>
        <p:spPr>
          <a:xfrm>
            <a:off x="5827651" y="2335582"/>
            <a:ext cx="5574640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A3394-7A0E-4D88-BA0A-72448FCC5286}"/>
              </a:ext>
            </a:extLst>
          </p:cNvPr>
          <p:cNvSpPr txBox="1"/>
          <p:nvPr/>
        </p:nvSpPr>
        <p:spPr>
          <a:xfrm>
            <a:off x="5827651" y="196625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Strength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F476D8-FD40-4203-A97B-463639CB584C}"/>
              </a:ext>
            </a:extLst>
          </p:cNvPr>
          <p:cNvSpPr txBox="1"/>
          <p:nvPr/>
        </p:nvSpPr>
        <p:spPr>
          <a:xfrm rot="16200000">
            <a:off x="-106744" y="3244334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cs typeface="+mn-ea"/>
                <a:sym typeface="+mn-lt"/>
              </a:rPr>
              <a:t>S T R E N G T H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D3E25FB-6908-4657-B544-7C86184A73BD}"/>
              </a:ext>
            </a:extLst>
          </p:cNvPr>
          <p:cNvSpPr/>
          <p:nvPr/>
        </p:nvSpPr>
        <p:spPr>
          <a:xfrm>
            <a:off x="5908286" y="3545726"/>
            <a:ext cx="4997780" cy="123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678CB06-D6A4-45F0-B2C5-429EDC59F624}"/>
              </a:ext>
            </a:extLst>
          </p:cNvPr>
          <p:cNvSpPr/>
          <p:nvPr/>
        </p:nvSpPr>
        <p:spPr>
          <a:xfrm>
            <a:off x="5908286" y="3545726"/>
            <a:ext cx="4667603" cy="1238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492CBE-8CF4-4C91-91B0-E3136DBEA2A2}"/>
              </a:ext>
            </a:extLst>
          </p:cNvPr>
          <p:cNvSpPr/>
          <p:nvPr/>
        </p:nvSpPr>
        <p:spPr>
          <a:xfrm>
            <a:off x="5908286" y="4160821"/>
            <a:ext cx="256115" cy="2561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F1035D-5780-4CC3-8F52-0C205B48B047}"/>
              </a:ext>
            </a:extLst>
          </p:cNvPr>
          <p:cNvSpPr txBox="1"/>
          <p:nvPr/>
        </p:nvSpPr>
        <p:spPr>
          <a:xfrm>
            <a:off x="6322335" y="4352500"/>
            <a:ext cx="218663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138EFD-1C7B-43E9-A81F-5BF9E4BA4BED}"/>
              </a:ext>
            </a:extLst>
          </p:cNvPr>
          <p:cNvSpPr txBox="1"/>
          <p:nvPr/>
        </p:nvSpPr>
        <p:spPr>
          <a:xfrm>
            <a:off x="6322334" y="4092323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Progress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F3F3F33-42BA-4CC5-A737-6678A288CBC0}"/>
              </a:ext>
            </a:extLst>
          </p:cNvPr>
          <p:cNvSpPr/>
          <p:nvPr/>
        </p:nvSpPr>
        <p:spPr>
          <a:xfrm>
            <a:off x="8568612" y="4160821"/>
            <a:ext cx="256115" cy="2561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7A605B-2F37-4BBC-85AB-734917FBF155}"/>
              </a:ext>
            </a:extLst>
          </p:cNvPr>
          <p:cNvSpPr txBox="1"/>
          <p:nvPr/>
        </p:nvSpPr>
        <p:spPr>
          <a:xfrm>
            <a:off x="8982661" y="4352500"/>
            <a:ext cx="218663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30FA3F-71ED-4B04-82F9-008D21652FDF}"/>
              </a:ext>
            </a:extLst>
          </p:cNvPr>
          <p:cNvSpPr txBox="1"/>
          <p:nvPr/>
        </p:nvSpPr>
        <p:spPr>
          <a:xfrm>
            <a:off x="8982660" y="4092323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Limit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2A202BF-9254-45EC-A6E8-DED665D2E700}"/>
              </a:ext>
            </a:extLst>
          </p:cNvPr>
          <p:cNvSpPr/>
          <p:nvPr/>
        </p:nvSpPr>
        <p:spPr>
          <a:xfrm>
            <a:off x="5908286" y="5432617"/>
            <a:ext cx="979548" cy="4913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44DD62-E6E0-43B9-8BE9-66B1C982D7DA}"/>
              </a:ext>
            </a:extLst>
          </p:cNvPr>
          <p:cNvSpPr txBox="1"/>
          <p:nvPr/>
        </p:nvSpPr>
        <p:spPr>
          <a:xfrm>
            <a:off x="5908286" y="5482296"/>
            <a:ext cx="979548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bg2"/>
                </a:solidFill>
                <a:cs typeface="+mn-ea"/>
                <a:sym typeface="+mn-lt"/>
              </a:rPr>
              <a:t>Check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72690B-7454-482B-9CFD-F410016792A2}"/>
              </a:ext>
            </a:extLst>
          </p:cNvPr>
          <p:cNvSpPr txBox="1"/>
          <p:nvPr/>
        </p:nvSpPr>
        <p:spPr>
          <a:xfrm>
            <a:off x="7031871" y="5482295"/>
            <a:ext cx="1528846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cs typeface="+mn-ea"/>
                <a:sym typeface="+mn-lt"/>
              </a:rPr>
              <a:t>Global Website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660ACF10-730B-4FB9-B609-DB97021EFF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57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build="p"/>
      <p:bldP spid="22" grpId="0"/>
      <p:bldP spid="23" grpId="0"/>
      <p:bldP spid="24" grpId="0"/>
      <p:bldP spid="37" grpId="0" animBg="1"/>
      <p:bldP spid="38" grpId="0" animBg="1"/>
      <p:bldP spid="39" grpId="0" animBg="1"/>
      <p:bldP spid="40" grpId="0"/>
      <p:bldP spid="41" grpId="0"/>
      <p:bldP spid="42" grpId="0" animBg="1"/>
      <p:bldP spid="43" grpId="0"/>
      <p:bldP spid="44" grpId="0"/>
      <p:bldP spid="48" grpId="0" animBg="1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F77EF3-B374-4698-ADFD-772169103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508E98-784C-46C6-8D3B-626757B80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A7ECD-8095-4A82-B864-E6F471CD3722}"/>
              </a:ext>
            </a:extLst>
          </p:cNvPr>
          <p:cNvSpPr txBox="1"/>
          <p:nvPr/>
        </p:nvSpPr>
        <p:spPr>
          <a:xfrm rot="16200000">
            <a:off x="-106744" y="3244334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cs typeface="+mn-ea"/>
                <a:sym typeface="+mn-lt"/>
              </a:rPr>
              <a:t>W E A K N E S </a:t>
            </a:r>
            <a:r>
              <a:rPr lang="en-US" b="1" dirty="0" err="1">
                <a:solidFill>
                  <a:schemeClr val="accent1"/>
                </a:solidFill>
                <a:cs typeface="+mn-ea"/>
                <a:sym typeface="+mn-lt"/>
              </a:rPr>
              <a:t>S</a:t>
            </a:r>
            <a:endParaRPr 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813046-3142-49E3-9772-AF9520341875}"/>
              </a:ext>
            </a:extLst>
          </p:cNvPr>
          <p:cNvSpPr/>
          <p:nvPr/>
        </p:nvSpPr>
        <p:spPr>
          <a:xfrm rot="16200000">
            <a:off x="9244099" y="3635204"/>
            <a:ext cx="3070938" cy="299337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E508BD-23CF-49D3-9000-854E611310A3}"/>
              </a:ext>
            </a:extLst>
          </p:cNvPr>
          <p:cNvSpPr/>
          <p:nvPr/>
        </p:nvSpPr>
        <p:spPr>
          <a:xfrm rot="16200000">
            <a:off x="10458874" y="4849977"/>
            <a:ext cx="641392" cy="299334"/>
          </a:xfrm>
          <a:prstGeom prst="roundRect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FAA7A-A738-4828-9997-7DCB43482E7D}"/>
              </a:ext>
            </a:extLst>
          </p:cNvPr>
          <p:cNvSpPr txBox="1"/>
          <p:nvPr/>
        </p:nvSpPr>
        <p:spPr>
          <a:xfrm>
            <a:off x="5827651" y="2335582"/>
            <a:ext cx="40973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1AFC53-EFE4-4A41-8A50-3D8A79983BF2}"/>
              </a:ext>
            </a:extLst>
          </p:cNvPr>
          <p:cNvSpPr txBox="1"/>
          <p:nvPr/>
        </p:nvSpPr>
        <p:spPr>
          <a:xfrm>
            <a:off x="5827651" y="196625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Weakness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D472D29-DF7B-40F7-9EA3-F5F4ED8C09F1}"/>
              </a:ext>
            </a:extLst>
          </p:cNvPr>
          <p:cNvSpPr>
            <a:spLocks/>
          </p:cNvSpPr>
          <p:nvPr/>
        </p:nvSpPr>
        <p:spPr bwMode="auto">
          <a:xfrm>
            <a:off x="5911094" y="3447682"/>
            <a:ext cx="149567" cy="150803"/>
          </a:xfrm>
          <a:custGeom>
            <a:avLst/>
            <a:gdLst>
              <a:gd name="T0" fmla="*/ 179 w 262"/>
              <a:gd name="T1" fmla="*/ 131 h 262"/>
              <a:gd name="T2" fmla="*/ 253 w 262"/>
              <a:gd name="T3" fmla="*/ 57 h 262"/>
              <a:gd name="T4" fmla="*/ 253 w 262"/>
              <a:gd name="T5" fmla="*/ 25 h 262"/>
              <a:gd name="T6" fmla="*/ 237 w 262"/>
              <a:gd name="T7" fmla="*/ 9 h 262"/>
              <a:gd name="T8" fmla="*/ 205 w 262"/>
              <a:gd name="T9" fmla="*/ 9 h 262"/>
              <a:gd name="T10" fmla="*/ 131 w 262"/>
              <a:gd name="T11" fmla="*/ 83 h 262"/>
              <a:gd name="T12" fmla="*/ 57 w 262"/>
              <a:gd name="T13" fmla="*/ 9 h 262"/>
              <a:gd name="T14" fmla="*/ 25 w 262"/>
              <a:gd name="T15" fmla="*/ 9 h 262"/>
              <a:gd name="T16" fmla="*/ 9 w 262"/>
              <a:gd name="T17" fmla="*/ 25 h 262"/>
              <a:gd name="T18" fmla="*/ 9 w 262"/>
              <a:gd name="T19" fmla="*/ 57 h 262"/>
              <a:gd name="T20" fmla="*/ 83 w 262"/>
              <a:gd name="T21" fmla="*/ 131 h 262"/>
              <a:gd name="T22" fmla="*/ 9 w 262"/>
              <a:gd name="T23" fmla="*/ 205 h 262"/>
              <a:gd name="T24" fmla="*/ 9 w 262"/>
              <a:gd name="T25" fmla="*/ 237 h 262"/>
              <a:gd name="T26" fmla="*/ 25 w 262"/>
              <a:gd name="T27" fmla="*/ 253 h 262"/>
              <a:gd name="T28" fmla="*/ 57 w 262"/>
              <a:gd name="T29" fmla="*/ 253 h 262"/>
              <a:gd name="T30" fmla="*/ 131 w 262"/>
              <a:gd name="T31" fmla="*/ 179 h 262"/>
              <a:gd name="T32" fmla="*/ 205 w 262"/>
              <a:gd name="T33" fmla="*/ 253 h 262"/>
              <a:gd name="T34" fmla="*/ 237 w 262"/>
              <a:gd name="T35" fmla="*/ 253 h 262"/>
              <a:gd name="T36" fmla="*/ 253 w 262"/>
              <a:gd name="T37" fmla="*/ 237 h 262"/>
              <a:gd name="T38" fmla="*/ 253 w 262"/>
              <a:gd name="T39" fmla="*/ 205 h 262"/>
              <a:gd name="T40" fmla="*/ 179 w 262"/>
              <a:gd name="T41" fmla="*/ 13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2" h="262">
                <a:moveTo>
                  <a:pt x="179" y="131"/>
                </a:moveTo>
                <a:cubicBezTo>
                  <a:pt x="253" y="57"/>
                  <a:pt x="253" y="57"/>
                  <a:pt x="253" y="57"/>
                </a:cubicBezTo>
                <a:cubicBezTo>
                  <a:pt x="262" y="48"/>
                  <a:pt x="262" y="34"/>
                  <a:pt x="253" y="25"/>
                </a:cubicBezTo>
                <a:cubicBezTo>
                  <a:pt x="237" y="9"/>
                  <a:pt x="237" y="9"/>
                  <a:pt x="237" y="9"/>
                </a:cubicBezTo>
                <a:cubicBezTo>
                  <a:pt x="228" y="0"/>
                  <a:pt x="214" y="0"/>
                  <a:pt x="205" y="9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57" y="9"/>
                  <a:pt x="57" y="9"/>
                  <a:pt x="57" y="9"/>
                </a:cubicBezTo>
                <a:cubicBezTo>
                  <a:pt x="48" y="0"/>
                  <a:pt x="34" y="0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0" y="34"/>
                  <a:pt x="0" y="48"/>
                  <a:pt x="9" y="57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9" y="205"/>
                  <a:pt x="9" y="205"/>
                  <a:pt x="9" y="205"/>
                </a:cubicBezTo>
                <a:cubicBezTo>
                  <a:pt x="0" y="214"/>
                  <a:pt x="0" y="228"/>
                  <a:pt x="9" y="237"/>
                </a:cubicBezTo>
                <a:cubicBezTo>
                  <a:pt x="25" y="253"/>
                  <a:pt x="25" y="253"/>
                  <a:pt x="25" y="253"/>
                </a:cubicBezTo>
                <a:cubicBezTo>
                  <a:pt x="34" y="262"/>
                  <a:pt x="48" y="262"/>
                  <a:pt x="57" y="253"/>
                </a:cubicBezTo>
                <a:cubicBezTo>
                  <a:pt x="131" y="179"/>
                  <a:pt x="131" y="179"/>
                  <a:pt x="131" y="179"/>
                </a:cubicBezTo>
                <a:cubicBezTo>
                  <a:pt x="205" y="253"/>
                  <a:pt x="205" y="253"/>
                  <a:pt x="205" y="253"/>
                </a:cubicBezTo>
                <a:cubicBezTo>
                  <a:pt x="214" y="262"/>
                  <a:pt x="228" y="262"/>
                  <a:pt x="237" y="253"/>
                </a:cubicBezTo>
                <a:cubicBezTo>
                  <a:pt x="253" y="237"/>
                  <a:pt x="253" y="237"/>
                  <a:pt x="253" y="237"/>
                </a:cubicBezTo>
                <a:cubicBezTo>
                  <a:pt x="262" y="228"/>
                  <a:pt x="262" y="214"/>
                  <a:pt x="253" y="205"/>
                </a:cubicBezTo>
                <a:lnTo>
                  <a:pt x="179" y="131"/>
                </a:lnTo>
                <a:close/>
              </a:path>
            </a:pathLst>
          </a:custGeom>
          <a:solidFill>
            <a:srgbClr val="FF47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5C7106-794E-48AC-85F5-B6A58FDB2AE4}"/>
              </a:ext>
            </a:extLst>
          </p:cNvPr>
          <p:cNvSpPr txBox="1"/>
          <p:nvPr/>
        </p:nvSpPr>
        <p:spPr>
          <a:xfrm>
            <a:off x="6131341" y="3320167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BC49F-43AA-45F4-A38E-BA4DD52A6787}"/>
              </a:ext>
            </a:extLst>
          </p:cNvPr>
          <p:cNvSpPr txBox="1"/>
          <p:nvPr/>
        </p:nvSpPr>
        <p:spPr>
          <a:xfrm>
            <a:off x="6131341" y="4027693"/>
            <a:ext cx="25558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8625DD-709D-4C76-8CE0-78C65246C4A8}"/>
              </a:ext>
            </a:extLst>
          </p:cNvPr>
          <p:cNvSpPr txBox="1"/>
          <p:nvPr/>
        </p:nvSpPr>
        <p:spPr>
          <a:xfrm>
            <a:off x="6156261" y="4549243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DB4AC802-CDEF-4864-A6A3-3175324984F2}"/>
              </a:ext>
            </a:extLst>
          </p:cNvPr>
          <p:cNvSpPr>
            <a:spLocks/>
          </p:cNvSpPr>
          <p:nvPr/>
        </p:nvSpPr>
        <p:spPr bwMode="auto">
          <a:xfrm>
            <a:off x="5911094" y="4149105"/>
            <a:ext cx="149567" cy="150803"/>
          </a:xfrm>
          <a:custGeom>
            <a:avLst/>
            <a:gdLst>
              <a:gd name="T0" fmla="*/ 179 w 262"/>
              <a:gd name="T1" fmla="*/ 131 h 262"/>
              <a:gd name="T2" fmla="*/ 253 w 262"/>
              <a:gd name="T3" fmla="*/ 57 h 262"/>
              <a:gd name="T4" fmla="*/ 253 w 262"/>
              <a:gd name="T5" fmla="*/ 25 h 262"/>
              <a:gd name="T6" fmla="*/ 237 w 262"/>
              <a:gd name="T7" fmla="*/ 9 h 262"/>
              <a:gd name="T8" fmla="*/ 205 w 262"/>
              <a:gd name="T9" fmla="*/ 9 h 262"/>
              <a:gd name="T10" fmla="*/ 131 w 262"/>
              <a:gd name="T11" fmla="*/ 83 h 262"/>
              <a:gd name="T12" fmla="*/ 57 w 262"/>
              <a:gd name="T13" fmla="*/ 9 h 262"/>
              <a:gd name="T14" fmla="*/ 25 w 262"/>
              <a:gd name="T15" fmla="*/ 9 h 262"/>
              <a:gd name="T16" fmla="*/ 9 w 262"/>
              <a:gd name="T17" fmla="*/ 25 h 262"/>
              <a:gd name="T18" fmla="*/ 9 w 262"/>
              <a:gd name="T19" fmla="*/ 57 h 262"/>
              <a:gd name="T20" fmla="*/ 83 w 262"/>
              <a:gd name="T21" fmla="*/ 131 h 262"/>
              <a:gd name="T22" fmla="*/ 9 w 262"/>
              <a:gd name="T23" fmla="*/ 205 h 262"/>
              <a:gd name="T24" fmla="*/ 9 w 262"/>
              <a:gd name="T25" fmla="*/ 237 h 262"/>
              <a:gd name="T26" fmla="*/ 25 w 262"/>
              <a:gd name="T27" fmla="*/ 253 h 262"/>
              <a:gd name="T28" fmla="*/ 57 w 262"/>
              <a:gd name="T29" fmla="*/ 253 h 262"/>
              <a:gd name="T30" fmla="*/ 131 w 262"/>
              <a:gd name="T31" fmla="*/ 179 h 262"/>
              <a:gd name="T32" fmla="*/ 205 w 262"/>
              <a:gd name="T33" fmla="*/ 253 h 262"/>
              <a:gd name="T34" fmla="*/ 237 w 262"/>
              <a:gd name="T35" fmla="*/ 253 h 262"/>
              <a:gd name="T36" fmla="*/ 253 w 262"/>
              <a:gd name="T37" fmla="*/ 237 h 262"/>
              <a:gd name="T38" fmla="*/ 253 w 262"/>
              <a:gd name="T39" fmla="*/ 205 h 262"/>
              <a:gd name="T40" fmla="*/ 179 w 262"/>
              <a:gd name="T41" fmla="*/ 13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2" h="262">
                <a:moveTo>
                  <a:pt x="179" y="131"/>
                </a:moveTo>
                <a:cubicBezTo>
                  <a:pt x="253" y="57"/>
                  <a:pt x="253" y="57"/>
                  <a:pt x="253" y="57"/>
                </a:cubicBezTo>
                <a:cubicBezTo>
                  <a:pt x="262" y="48"/>
                  <a:pt x="262" y="34"/>
                  <a:pt x="253" y="25"/>
                </a:cubicBezTo>
                <a:cubicBezTo>
                  <a:pt x="237" y="9"/>
                  <a:pt x="237" y="9"/>
                  <a:pt x="237" y="9"/>
                </a:cubicBezTo>
                <a:cubicBezTo>
                  <a:pt x="228" y="0"/>
                  <a:pt x="214" y="0"/>
                  <a:pt x="205" y="9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57" y="9"/>
                  <a:pt x="57" y="9"/>
                  <a:pt x="57" y="9"/>
                </a:cubicBezTo>
                <a:cubicBezTo>
                  <a:pt x="48" y="0"/>
                  <a:pt x="34" y="0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0" y="34"/>
                  <a:pt x="0" y="48"/>
                  <a:pt x="9" y="57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9" y="205"/>
                  <a:pt x="9" y="205"/>
                  <a:pt x="9" y="205"/>
                </a:cubicBezTo>
                <a:cubicBezTo>
                  <a:pt x="0" y="214"/>
                  <a:pt x="0" y="228"/>
                  <a:pt x="9" y="237"/>
                </a:cubicBezTo>
                <a:cubicBezTo>
                  <a:pt x="25" y="253"/>
                  <a:pt x="25" y="253"/>
                  <a:pt x="25" y="253"/>
                </a:cubicBezTo>
                <a:cubicBezTo>
                  <a:pt x="34" y="262"/>
                  <a:pt x="48" y="262"/>
                  <a:pt x="57" y="253"/>
                </a:cubicBezTo>
                <a:cubicBezTo>
                  <a:pt x="131" y="179"/>
                  <a:pt x="131" y="179"/>
                  <a:pt x="131" y="179"/>
                </a:cubicBezTo>
                <a:cubicBezTo>
                  <a:pt x="205" y="253"/>
                  <a:pt x="205" y="253"/>
                  <a:pt x="205" y="253"/>
                </a:cubicBezTo>
                <a:cubicBezTo>
                  <a:pt x="214" y="262"/>
                  <a:pt x="228" y="262"/>
                  <a:pt x="237" y="253"/>
                </a:cubicBezTo>
                <a:cubicBezTo>
                  <a:pt x="253" y="237"/>
                  <a:pt x="253" y="237"/>
                  <a:pt x="253" y="237"/>
                </a:cubicBezTo>
                <a:cubicBezTo>
                  <a:pt x="262" y="228"/>
                  <a:pt x="262" y="214"/>
                  <a:pt x="253" y="205"/>
                </a:cubicBezTo>
                <a:lnTo>
                  <a:pt x="179" y="131"/>
                </a:lnTo>
                <a:close/>
              </a:path>
            </a:pathLst>
          </a:custGeom>
          <a:solidFill>
            <a:srgbClr val="FF47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BB8C5BA6-31E3-4CF3-8E26-2B9A19851470}"/>
              </a:ext>
            </a:extLst>
          </p:cNvPr>
          <p:cNvSpPr>
            <a:spLocks/>
          </p:cNvSpPr>
          <p:nvPr/>
        </p:nvSpPr>
        <p:spPr bwMode="auto">
          <a:xfrm>
            <a:off x="5911094" y="4662453"/>
            <a:ext cx="149567" cy="150803"/>
          </a:xfrm>
          <a:custGeom>
            <a:avLst/>
            <a:gdLst>
              <a:gd name="T0" fmla="*/ 179 w 262"/>
              <a:gd name="T1" fmla="*/ 131 h 262"/>
              <a:gd name="T2" fmla="*/ 253 w 262"/>
              <a:gd name="T3" fmla="*/ 57 h 262"/>
              <a:gd name="T4" fmla="*/ 253 w 262"/>
              <a:gd name="T5" fmla="*/ 25 h 262"/>
              <a:gd name="T6" fmla="*/ 237 w 262"/>
              <a:gd name="T7" fmla="*/ 9 h 262"/>
              <a:gd name="T8" fmla="*/ 205 w 262"/>
              <a:gd name="T9" fmla="*/ 9 h 262"/>
              <a:gd name="T10" fmla="*/ 131 w 262"/>
              <a:gd name="T11" fmla="*/ 83 h 262"/>
              <a:gd name="T12" fmla="*/ 57 w 262"/>
              <a:gd name="T13" fmla="*/ 9 h 262"/>
              <a:gd name="T14" fmla="*/ 25 w 262"/>
              <a:gd name="T15" fmla="*/ 9 h 262"/>
              <a:gd name="T16" fmla="*/ 9 w 262"/>
              <a:gd name="T17" fmla="*/ 25 h 262"/>
              <a:gd name="T18" fmla="*/ 9 w 262"/>
              <a:gd name="T19" fmla="*/ 57 h 262"/>
              <a:gd name="T20" fmla="*/ 83 w 262"/>
              <a:gd name="T21" fmla="*/ 131 h 262"/>
              <a:gd name="T22" fmla="*/ 9 w 262"/>
              <a:gd name="T23" fmla="*/ 205 h 262"/>
              <a:gd name="T24" fmla="*/ 9 w 262"/>
              <a:gd name="T25" fmla="*/ 237 h 262"/>
              <a:gd name="T26" fmla="*/ 25 w 262"/>
              <a:gd name="T27" fmla="*/ 253 h 262"/>
              <a:gd name="T28" fmla="*/ 57 w 262"/>
              <a:gd name="T29" fmla="*/ 253 h 262"/>
              <a:gd name="T30" fmla="*/ 131 w 262"/>
              <a:gd name="T31" fmla="*/ 179 h 262"/>
              <a:gd name="T32" fmla="*/ 205 w 262"/>
              <a:gd name="T33" fmla="*/ 253 h 262"/>
              <a:gd name="T34" fmla="*/ 237 w 262"/>
              <a:gd name="T35" fmla="*/ 253 h 262"/>
              <a:gd name="T36" fmla="*/ 253 w 262"/>
              <a:gd name="T37" fmla="*/ 237 h 262"/>
              <a:gd name="T38" fmla="*/ 253 w 262"/>
              <a:gd name="T39" fmla="*/ 205 h 262"/>
              <a:gd name="T40" fmla="*/ 179 w 262"/>
              <a:gd name="T41" fmla="*/ 131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2" h="262">
                <a:moveTo>
                  <a:pt x="179" y="131"/>
                </a:moveTo>
                <a:cubicBezTo>
                  <a:pt x="253" y="57"/>
                  <a:pt x="253" y="57"/>
                  <a:pt x="253" y="57"/>
                </a:cubicBezTo>
                <a:cubicBezTo>
                  <a:pt x="262" y="48"/>
                  <a:pt x="262" y="34"/>
                  <a:pt x="253" y="25"/>
                </a:cubicBezTo>
                <a:cubicBezTo>
                  <a:pt x="237" y="9"/>
                  <a:pt x="237" y="9"/>
                  <a:pt x="237" y="9"/>
                </a:cubicBezTo>
                <a:cubicBezTo>
                  <a:pt x="228" y="0"/>
                  <a:pt x="214" y="0"/>
                  <a:pt x="205" y="9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57" y="9"/>
                  <a:pt x="57" y="9"/>
                  <a:pt x="57" y="9"/>
                </a:cubicBezTo>
                <a:cubicBezTo>
                  <a:pt x="48" y="0"/>
                  <a:pt x="34" y="0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0" y="34"/>
                  <a:pt x="0" y="48"/>
                  <a:pt x="9" y="57"/>
                </a:cubicBezTo>
                <a:cubicBezTo>
                  <a:pt x="83" y="131"/>
                  <a:pt x="83" y="131"/>
                  <a:pt x="83" y="131"/>
                </a:cubicBezTo>
                <a:cubicBezTo>
                  <a:pt x="9" y="205"/>
                  <a:pt x="9" y="205"/>
                  <a:pt x="9" y="205"/>
                </a:cubicBezTo>
                <a:cubicBezTo>
                  <a:pt x="0" y="214"/>
                  <a:pt x="0" y="228"/>
                  <a:pt x="9" y="237"/>
                </a:cubicBezTo>
                <a:cubicBezTo>
                  <a:pt x="25" y="253"/>
                  <a:pt x="25" y="253"/>
                  <a:pt x="25" y="253"/>
                </a:cubicBezTo>
                <a:cubicBezTo>
                  <a:pt x="34" y="262"/>
                  <a:pt x="48" y="262"/>
                  <a:pt x="57" y="253"/>
                </a:cubicBezTo>
                <a:cubicBezTo>
                  <a:pt x="131" y="179"/>
                  <a:pt x="131" y="179"/>
                  <a:pt x="131" y="179"/>
                </a:cubicBezTo>
                <a:cubicBezTo>
                  <a:pt x="205" y="253"/>
                  <a:pt x="205" y="253"/>
                  <a:pt x="205" y="253"/>
                </a:cubicBezTo>
                <a:cubicBezTo>
                  <a:pt x="214" y="262"/>
                  <a:pt x="228" y="262"/>
                  <a:pt x="237" y="253"/>
                </a:cubicBezTo>
                <a:cubicBezTo>
                  <a:pt x="253" y="237"/>
                  <a:pt x="253" y="237"/>
                  <a:pt x="253" y="237"/>
                </a:cubicBezTo>
                <a:cubicBezTo>
                  <a:pt x="262" y="228"/>
                  <a:pt x="262" y="214"/>
                  <a:pt x="253" y="205"/>
                </a:cubicBezTo>
                <a:lnTo>
                  <a:pt x="179" y="131"/>
                </a:lnTo>
                <a:close/>
              </a:path>
            </a:pathLst>
          </a:custGeom>
          <a:solidFill>
            <a:srgbClr val="FF47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9CA697B3-8DE7-4E92-8F1C-0581507629E3}"/>
              </a:ext>
            </a:extLst>
          </p:cNvPr>
          <p:cNvSpPr>
            <a:spLocks/>
          </p:cNvSpPr>
          <p:nvPr/>
        </p:nvSpPr>
        <p:spPr bwMode="auto">
          <a:xfrm>
            <a:off x="9417003" y="4481445"/>
            <a:ext cx="1147643" cy="395003"/>
          </a:xfrm>
          <a:custGeom>
            <a:avLst/>
            <a:gdLst>
              <a:gd name="T0" fmla="*/ 1314 w 1314"/>
              <a:gd name="T1" fmla="*/ 224 h 447"/>
              <a:gd name="T2" fmla="*/ 1175 w 1314"/>
              <a:gd name="T3" fmla="*/ 127 h 447"/>
              <a:gd name="T4" fmla="*/ 1175 w 1314"/>
              <a:gd name="T5" fmla="*/ 45 h 447"/>
              <a:gd name="T6" fmla="*/ 1130 w 1314"/>
              <a:gd name="T7" fmla="*/ 0 h 447"/>
              <a:gd name="T8" fmla="*/ 45 w 1314"/>
              <a:gd name="T9" fmla="*/ 0 h 447"/>
              <a:gd name="T10" fmla="*/ 0 w 1314"/>
              <a:gd name="T11" fmla="*/ 45 h 447"/>
              <a:gd name="T12" fmla="*/ 0 w 1314"/>
              <a:gd name="T13" fmla="*/ 402 h 447"/>
              <a:gd name="T14" fmla="*/ 45 w 1314"/>
              <a:gd name="T15" fmla="*/ 447 h 447"/>
              <a:gd name="T16" fmla="*/ 1130 w 1314"/>
              <a:gd name="T17" fmla="*/ 447 h 447"/>
              <a:gd name="T18" fmla="*/ 1175 w 1314"/>
              <a:gd name="T19" fmla="*/ 402 h 447"/>
              <a:gd name="T20" fmla="*/ 1175 w 1314"/>
              <a:gd name="T21" fmla="*/ 321 h 447"/>
              <a:gd name="T22" fmla="*/ 1314 w 1314"/>
              <a:gd name="T23" fmla="*/ 224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4" h="447">
                <a:moveTo>
                  <a:pt x="1314" y="224"/>
                </a:moveTo>
                <a:cubicBezTo>
                  <a:pt x="1175" y="127"/>
                  <a:pt x="1175" y="127"/>
                  <a:pt x="1175" y="127"/>
                </a:cubicBezTo>
                <a:cubicBezTo>
                  <a:pt x="1175" y="45"/>
                  <a:pt x="1175" y="45"/>
                  <a:pt x="1175" y="45"/>
                </a:cubicBezTo>
                <a:cubicBezTo>
                  <a:pt x="1175" y="20"/>
                  <a:pt x="1155" y="0"/>
                  <a:pt x="113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402"/>
                  <a:pt x="0" y="402"/>
                  <a:pt x="0" y="402"/>
                </a:cubicBezTo>
                <a:cubicBezTo>
                  <a:pt x="0" y="427"/>
                  <a:pt x="20" y="447"/>
                  <a:pt x="45" y="447"/>
                </a:cubicBezTo>
                <a:cubicBezTo>
                  <a:pt x="1130" y="447"/>
                  <a:pt x="1130" y="447"/>
                  <a:pt x="1130" y="447"/>
                </a:cubicBezTo>
                <a:cubicBezTo>
                  <a:pt x="1155" y="447"/>
                  <a:pt x="1175" y="427"/>
                  <a:pt x="1175" y="402"/>
                </a:cubicBezTo>
                <a:cubicBezTo>
                  <a:pt x="1175" y="321"/>
                  <a:pt x="1175" y="321"/>
                  <a:pt x="1175" y="321"/>
                </a:cubicBezTo>
                <a:lnTo>
                  <a:pt x="1314" y="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10DBBC-4E5C-4E34-8752-27361D952E99}"/>
              </a:ext>
            </a:extLst>
          </p:cNvPr>
          <p:cNvSpPr txBox="1"/>
          <p:nvPr/>
        </p:nvSpPr>
        <p:spPr>
          <a:xfrm>
            <a:off x="9542825" y="4529147"/>
            <a:ext cx="76444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BAD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D6277D9-E2DB-4BF0-BCB9-BE1F046C1A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33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7" grpId="0"/>
      <p:bldP spid="17" grpId="0" animBg="1"/>
      <p:bldP spid="18" grpId="0" animBg="1"/>
      <p:bldP spid="21" grpId="0"/>
      <p:bldP spid="22" grpId="0"/>
      <p:bldP spid="26" grpId="0" animBg="1"/>
      <p:bldP spid="32" grpId="0"/>
      <p:bldP spid="33" grpId="0"/>
      <p:bldP spid="34" grpId="0"/>
      <p:bldP spid="35" grpId="0" animBg="1"/>
      <p:bldP spid="36" grpId="0" animBg="1"/>
      <p:bldP spid="42" grpId="0" animBg="1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14874C-CCC4-41F1-86D1-FE040B1603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F334F8-E9AE-4DC7-A6FF-ECD62ACEE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9B698-DA97-47C1-A306-3E8043D43CB6}"/>
              </a:ext>
            </a:extLst>
          </p:cNvPr>
          <p:cNvSpPr txBox="1"/>
          <p:nvPr/>
        </p:nvSpPr>
        <p:spPr>
          <a:xfrm rot="16200000">
            <a:off x="-652488" y="3244334"/>
            <a:ext cx="31201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cs typeface="+mn-ea"/>
                <a:sym typeface="+mn-lt"/>
              </a:rPr>
              <a:t>O P </a:t>
            </a:r>
            <a:r>
              <a:rPr lang="en-US" b="1" dirty="0" err="1">
                <a:solidFill>
                  <a:schemeClr val="accent1"/>
                </a:solidFill>
                <a:cs typeface="+mn-ea"/>
                <a:sym typeface="+mn-lt"/>
              </a:rPr>
              <a:t>P</a:t>
            </a:r>
            <a:r>
              <a:rPr lang="en-US" b="1" dirty="0">
                <a:solidFill>
                  <a:schemeClr val="accent1"/>
                </a:solidFill>
                <a:cs typeface="+mn-ea"/>
                <a:sym typeface="+mn-lt"/>
              </a:rPr>
              <a:t> O R T  U N I T I  E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CCEF94-AC71-4717-84C6-E1C818DDAD10}"/>
              </a:ext>
            </a:extLst>
          </p:cNvPr>
          <p:cNvSpPr txBox="1"/>
          <p:nvPr/>
        </p:nvSpPr>
        <p:spPr>
          <a:xfrm>
            <a:off x="6010348" y="2238235"/>
            <a:ext cx="4714843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51656-E9C5-4C1A-9FFD-6CA2FC282D87}"/>
              </a:ext>
            </a:extLst>
          </p:cNvPr>
          <p:cNvSpPr txBox="1"/>
          <p:nvPr/>
        </p:nvSpPr>
        <p:spPr>
          <a:xfrm>
            <a:off x="6010348" y="1868903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Opportunities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2B880-F762-404E-855F-64A46A63E9A9}"/>
              </a:ext>
            </a:extLst>
          </p:cNvPr>
          <p:cNvSpPr txBox="1"/>
          <p:nvPr/>
        </p:nvSpPr>
        <p:spPr>
          <a:xfrm>
            <a:off x="6943704" y="3720629"/>
            <a:ext cx="378148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A80561-B2F3-4D1D-9808-59075F686A7F}"/>
              </a:ext>
            </a:extLst>
          </p:cNvPr>
          <p:cNvSpPr txBox="1"/>
          <p:nvPr/>
        </p:nvSpPr>
        <p:spPr>
          <a:xfrm>
            <a:off x="6943704" y="3351297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Chance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FBD88-80EC-46AF-AE54-B2A32C1A7C2F}"/>
              </a:ext>
            </a:extLst>
          </p:cNvPr>
          <p:cNvSpPr txBox="1"/>
          <p:nvPr/>
        </p:nvSpPr>
        <p:spPr>
          <a:xfrm>
            <a:off x="6943704" y="4900992"/>
            <a:ext cx="378148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D637D-AF63-4C11-AAA9-6AE0F41F7ECA}"/>
              </a:ext>
            </a:extLst>
          </p:cNvPr>
          <p:cNvSpPr txBox="1"/>
          <p:nvPr/>
        </p:nvSpPr>
        <p:spPr>
          <a:xfrm>
            <a:off x="6943704" y="453166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Luck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BCF5AB-9C2E-414A-8DB8-B37B1315AF2D}"/>
              </a:ext>
            </a:extLst>
          </p:cNvPr>
          <p:cNvSpPr txBox="1"/>
          <p:nvPr/>
        </p:nvSpPr>
        <p:spPr>
          <a:xfrm>
            <a:off x="6010348" y="3243901"/>
            <a:ext cx="933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cs typeface="+mn-ea"/>
                <a:sym typeface="+mn-lt"/>
              </a:rPr>
              <a:t>01.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F4901-1583-4E7C-89FE-70F16C6B2C9A}"/>
              </a:ext>
            </a:extLst>
          </p:cNvPr>
          <p:cNvSpPr txBox="1"/>
          <p:nvPr/>
        </p:nvSpPr>
        <p:spPr>
          <a:xfrm>
            <a:off x="6010348" y="4456857"/>
            <a:ext cx="933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cs typeface="+mn-ea"/>
                <a:sym typeface="+mn-lt"/>
              </a:rPr>
              <a:t>02.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C689B86-F8B9-4083-98CD-F465917DC2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425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7" grpId="0"/>
      <p:bldP spid="15" grpId="0"/>
      <p:bldP spid="16" grpId="0"/>
      <p:bldP spid="11" grpId="0"/>
      <p:bldP spid="12" grpId="0"/>
      <p:bldP spid="13" grpId="0"/>
      <p:bldP spid="14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92555-38F8-4064-B3CA-A77125C1A1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4E0A9D-D4CA-4EA1-BEDD-594F3CCECC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5C933-5A13-454B-9137-8708FC3649CD}"/>
              </a:ext>
            </a:extLst>
          </p:cNvPr>
          <p:cNvSpPr txBox="1"/>
          <p:nvPr/>
        </p:nvSpPr>
        <p:spPr>
          <a:xfrm rot="16200000">
            <a:off x="-106744" y="3244334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cs typeface="+mn-ea"/>
                <a:sym typeface="+mn-lt"/>
              </a:rPr>
              <a:t>T H R E A 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938FA-D129-4FDC-BB31-CDD77F4D6FAD}"/>
              </a:ext>
            </a:extLst>
          </p:cNvPr>
          <p:cNvSpPr txBox="1"/>
          <p:nvPr/>
        </p:nvSpPr>
        <p:spPr>
          <a:xfrm>
            <a:off x="5827651" y="2335582"/>
            <a:ext cx="5574640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BF116-DB93-41A5-B394-7720D2C5DB0E}"/>
              </a:ext>
            </a:extLst>
          </p:cNvPr>
          <p:cNvSpPr txBox="1"/>
          <p:nvPr/>
        </p:nvSpPr>
        <p:spPr>
          <a:xfrm>
            <a:off x="5827651" y="196625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Competitor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95C4C-024B-4FE8-B4BA-5E34B9141B97}"/>
              </a:ext>
            </a:extLst>
          </p:cNvPr>
          <p:cNvSpPr txBox="1"/>
          <p:nvPr/>
        </p:nvSpPr>
        <p:spPr>
          <a:xfrm>
            <a:off x="5827651" y="4692167"/>
            <a:ext cx="557464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DFB6B-F234-4824-B85E-C9AB781B714C}"/>
              </a:ext>
            </a:extLst>
          </p:cNvPr>
          <p:cNvSpPr txBox="1"/>
          <p:nvPr/>
        </p:nvSpPr>
        <p:spPr>
          <a:xfrm>
            <a:off x="5827651" y="4322835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C35B5-7363-4F15-B7B2-6B78231B5722}"/>
              </a:ext>
            </a:extLst>
          </p:cNvPr>
          <p:cNvSpPr txBox="1"/>
          <p:nvPr/>
        </p:nvSpPr>
        <p:spPr>
          <a:xfrm>
            <a:off x="5827651" y="3798332"/>
            <a:ext cx="557464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8D69A-73D1-4394-979A-CDB2911231C2}"/>
              </a:ext>
            </a:extLst>
          </p:cNvPr>
          <p:cNvSpPr txBox="1"/>
          <p:nvPr/>
        </p:nvSpPr>
        <p:spPr>
          <a:xfrm>
            <a:off x="5827651" y="342900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Product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142AA-5E5F-4D0F-9401-5856B295F880}"/>
              </a:ext>
            </a:extLst>
          </p:cNvPr>
          <p:cNvSpPr txBox="1"/>
          <p:nvPr/>
        </p:nvSpPr>
        <p:spPr>
          <a:xfrm>
            <a:off x="4894295" y="1858854"/>
            <a:ext cx="933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cs typeface="+mn-ea"/>
                <a:sym typeface="+mn-lt"/>
              </a:rPr>
              <a:t>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941A9-C12E-4927-BD3D-9F9A8A39B921}"/>
              </a:ext>
            </a:extLst>
          </p:cNvPr>
          <p:cNvSpPr txBox="1"/>
          <p:nvPr/>
        </p:nvSpPr>
        <p:spPr>
          <a:xfrm>
            <a:off x="4894295" y="3354197"/>
            <a:ext cx="933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cs typeface="+mn-ea"/>
                <a:sym typeface="+mn-lt"/>
              </a:rPr>
              <a:t>02.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B4B4A-EC95-4296-8A35-C75E68CDE1BB}"/>
              </a:ext>
            </a:extLst>
          </p:cNvPr>
          <p:cNvSpPr txBox="1"/>
          <p:nvPr/>
        </p:nvSpPr>
        <p:spPr>
          <a:xfrm>
            <a:off x="4894295" y="4287912"/>
            <a:ext cx="9333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3"/>
                </a:solidFill>
                <a:cs typeface="+mn-ea"/>
                <a:sym typeface="+mn-lt"/>
              </a:rPr>
              <a:t>03.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ADFE945D-1273-4DB3-AE53-4D1FB47BB9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747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5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676CC-2067-4D33-A421-5354DC3F5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World 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05E507-0270-4B46-BCA0-E44019737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C92267C-0A65-46BF-A180-F477A4E7A5C2}"/>
              </a:ext>
            </a:extLst>
          </p:cNvPr>
          <p:cNvSpPr>
            <a:spLocks noEditPoints="1"/>
          </p:cNvSpPr>
          <p:nvPr/>
        </p:nvSpPr>
        <p:spPr bwMode="auto">
          <a:xfrm>
            <a:off x="3818257" y="4524972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0CAF7F4-7346-47C9-9BFF-78903D791E37}"/>
              </a:ext>
            </a:extLst>
          </p:cNvPr>
          <p:cNvSpPr>
            <a:spLocks noEditPoints="1"/>
          </p:cNvSpPr>
          <p:nvPr/>
        </p:nvSpPr>
        <p:spPr bwMode="auto">
          <a:xfrm>
            <a:off x="2559718" y="3785785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67A9C67-A51F-45E9-8F96-758F0CA7BB5B}"/>
              </a:ext>
            </a:extLst>
          </p:cNvPr>
          <p:cNvSpPr>
            <a:spLocks noEditPoints="1"/>
          </p:cNvSpPr>
          <p:nvPr/>
        </p:nvSpPr>
        <p:spPr bwMode="auto">
          <a:xfrm>
            <a:off x="3223198" y="2925850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1CAFC33-9D13-436A-988B-4897FD6DED05}"/>
              </a:ext>
            </a:extLst>
          </p:cNvPr>
          <p:cNvSpPr>
            <a:spLocks noEditPoints="1"/>
          </p:cNvSpPr>
          <p:nvPr/>
        </p:nvSpPr>
        <p:spPr bwMode="auto">
          <a:xfrm>
            <a:off x="2485852" y="2267533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FDCFE-65FF-4F6E-95A8-F64E5A781A6F}"/>
              </a:ext>
            </a:extLst>
          </p:cNvPr>
          <p:cNvSpPr txBox="1"/>
          <p:nvPr/>
        </p:nvSpPr>
        <p:spPr>
          <a:xfrm>
            <a:off x="5491188" y="2452199"/>
            <a:ext cx="590702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AC169E-8653-4BC2-BA14-E5E045CF2F55}"/>
              </a:ext>
            </a:extLst>
          </p:cNvPr>
          <p:cNvSpPr txBox="1"/>
          <p:nvPr/>
        </p:nvSpPr>
        <p:spPr>
          <a:xfrm>
            <a:off x="5491189" y="2082867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American 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42691-8487-4463-85EC-C593C49005DE}"/>
              </a:ext>
            </a:extLst>
          </p:cNvPr>
          <p:cNvSpPr txBox="1"/>
          <p:nvPr/>
        </p:nvSpPr>
        <p:spPr>
          <a:xfrm>
            <a:off x="6096000" y="3586985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E185ADA-E18A-4A25-A7E4-6233C3C00B52}"/>
              </a:ext>
            </a:extLst>
          </p:cNvPr>
          <p:cNvSpPr>
            <a:spLocks noEditPoints="1"/>
          </p:cNvSpPr>
          <p:nvPr/>
        </p:nvSpPr>
        <p:spPr bwMode="auto">
          <a:xfrm>
            <a:off x="5491188" y="3380794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006CEB-5617-4ECD-BB62-2DEE059B8257}"/>
              </a:ext>
            </a:extLst>
          </p:cNvPr>
          <p:cNvSpPr txBox="1"/>
          <p:nvPr/>
        </p:nvSpPr>
        <p:spPr>
          <a:xfrm>
            <a:off x="6096000" y="3310937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Location 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2761F0-2A20-418D-93D8-E42FDFC402F2}"/>
              </a:ext>
            </a:extLst>
          </p:cNvPr>
          <p:cNvSpPr txBox="1"/>
          <p:nvPr/>
        </p:nvSpPr>
        <p:spPr>
          <a:xfrm>
            <a:off x="8842324" y="3586985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C365644-11D1-4A85-9F47-C01AE917C6EE}"/>
              </a:ext>
            </a:extLst>
          </p:cNvPr>
          <p:cNvSpPr>
            <a:spLocks noEditPoints="1"/>
          </p:cNvSpPr>
          <p:nvPr/>
        </p:nvSpPr>
        <p:spPr bwMode="auto">
          <a:xfrm>
            <a:off x="8237512" y="3380794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86C654-B438-4396-8C37-DC0D8F10071A}"/>
              </a:ext>
            </a:extLst>
          </p:cNvPr>
          <p:cNvSpPr txBox="1"/>
          <p:nvPr/>
        </p:nvSpPr>
        <p:spPr>
          <a:xfrm>
            <a:off x="8842324" y="3310937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Location 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2158F2-012D-438F-97A1-E588C4118578}"/>
              </a:ext>
            </a:extLst>
          </p:cNvPr>
          <p:cNvSpPr txBox="1"/>
          <p:nvPr/>
        </p:nvSpPr>
        <p:spPr>
          <a:xfrm>
            <a:off x="6096000" y="4731163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E5554C2C-0FC9-4863-BC9E-22E9C8E9A996}"/>
              </a:ext>
            </a:extLst>
          </p:cNvPr>
          <p:cNvSpPr>
            <a:spLocks noEditPoints="1"/>
          </p:cNvSpPr>
          <p:nvPr/>
        </p:nvSpPr>
        <p:spPr bwMode="auto">
          <a:xfrm>
            <a:off x="5491188" y="4524972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892A4B-B9AE-43E7-9CDD-6C066262A4A8}"/>
              </a:ext>
            </a:extLst>
          </p:cNvPr>
          <p:cNvSpPr txBox="1"/>
          <p:nvPr/>
        </p:nvSpPr>
        <p:spPr>
          <a:xfrm>
            <a:off x="6096000" y="4455115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Location 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C48F08-02E4-4615-95DC-AF797824A1D0}"/>
              </a:ext>
            </a:extLst>
          </p:cNvPr>
          <p:cNvSpPr txBox="1"/>
          <p:nvPr/>
        </p:nvSpPr>
        <p:spPr>
          <a:xfrm>
            <a:off x="8842324" y="4731163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E9F6A7EC-E532-4BEA-A6A0-B78923F2E000}"/>
              </a:ext>
            </a:extLst>
          </p:cNvPr>
          <p:cNvSpPr>
            <a:spLocks noEditPoints="1"/>
          </p:cNvSpPr>
          <p:nvPr/>
        </p:nvSpPr>
        <p:spPr bwMode="auto">
          <a:xfrm>
            <a:off x="8237512" y="4524972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B49D0E-453D-48A1-B0BD-D4AB8A8AEF5A}"/>
              </a:ext>
            </a:extLst>
          </p:cNvPr>
          <p:cNvSpPr txBox="1"/>
          <p:nvPr/>
        </p:nvSpPr>
        <p:spPr>
          <a:xfrm>
            <a:off x="8842324" y="4455115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Location 04</a:t>
            </a:r>
          </a:p>
        </p:txBody>
      </p:sp>
    </p:spTree>
    <p:extLst>
      <p:ext uri="{BB962C8B-B14F-4D97-AF65-F5344CB8AC3E}">
        <p14:creationId xmlns:p14="http://schemas.microsoft.com/office/powerpoint/2010/main" val="363235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25" grpId="0"/>
      <p:bldP spid="30" grpId="0" animBg="1"/>
      <p:bldP spid="32" grpId="0"/>
      <p:bldP spid="33" grpId="0"/>
      <p:bldP spid="34" grpId="0" animBg="1"/>
      <p:bldP spid="35" grpId="0"/>
      <p:bldP spid="36" grpId="0"/>
      <p:bldP spid="37" grpId="0" animBg="1"/>
      <p:bldP spid="38" grpId="0"/>
      <p:bldP spid="39" grpId="0"/>
      <p:bldP spid="40" grpId="0" animBg="1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8">
            <a:extLst>
              <a:ext uri="{FF2B5EF4-FFF2-40B4-BE49-F238E27FC236}">
                <a16:creationId xmlns:a16="http://schemas.microsoft.com/office/drawing/2014/main" id="{7E7444F3-39DA-4FFE-BB74-6E408A32E19D}"/>
              </a:ext>
            </a:extLst>
          </p:cNvPr>
          <p:cNvSpPr>
            <a:spLocks/>
          </p:cNvSpPr>
          <p:nvPr/>
        </p:nvSpPr>
        <p:spPr bwMode="auto">
          <a:xfrm>
            <a:off x="5008480" y="4225944"/>
            <a:ext cx="542163" cy="3384224"/>
          </a:xfrm>
          <a:custGeom>
            <a:avLst/>
            <a:gdLst>
              <a:gd name="T0" fmla="*/ 0 w 442"/>
              <a:gd name="T1" fmla="*/ 2503 h 2759"/>
              <a:gd name="T2" fmla="*/ 0 w 442"/>
              <a:gd name="T3" fmla="*/ 2503 h 2759"/>
              <a:gd name="T4" fmla="*/ 442 w 442"/>
              <a:gd name="T5" fmla="*/ 2759 h 2759"/>
              <a:gd name="T6" fmla="*/ 442 w 442"/>
              <a:gd name="T7" fmla="*/ 2759 h 2759"/>
              <a:gd name="T8" fmla="*/ 442 w 442"/>
              <a:gd name="T9" fmla="*/ 257 h 2759"/>
              <a:gd name="T10" fmla="*/ 0 w 442"/>
              <a:gd name="T11" fmla="*/ 0 h 2759"/>
              <a:gd name="T12" fmla="*/ 0 w 442"/>
              <a:gd name="T13" fmla="*/ 0 h 2759"/>
              <a:gd name="T14" fmla="*/ 0 w 442"/>
              <a:gd name="T15" fmla="*/ 0 h 2759"/>
              <a:gd name="T16" fmla="*/ 0 w 442"/>
              <a:gd name="T17" fmla="*/ 2503 h 2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2759">
                <a:moveTo>
                  <a:pt x="0" y="2503"/>
                </a:moveTo>
                <a:lnTo>
                  <a:pt x="0" y="2503"/>
                </a:lnTo>
                <a:lnTo>
                  <a:pt x="442" y="2759"/>
                </a:lnTo>
                <a:lnTo>
                  <a:pt x="442" y="2759"/>
                </a:lnTo>
                <a:lnTo>
                  <a:pt x="442" y="25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2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21DABC42-E450-48F7-B27B-1C89D553CC5E}"/>
              </a:ext>
            </a:extLst>
          </p:cNvPr>
          <p:cNvSpPr>
            <a:spLocks/>
          </p:cNvSpPr>
          <p:nvPr/>
        </p:nvSpPr>
        <p:spPr bwMode="auto">
          <a:xfrm>
            <a:off x="5550643" y="4223491"/>
            <a:ext cx="544616" cy="3384224"/>
          </a:xfrm>
          <a:custGeom>
            <a:avLst/>
            <a:gdLst>
              <a:gd name="T0" fmla="*/ 0 w 444"/>
              <a:gd name="T1" fmla="*/ 2759 h 2759"/>
              <a:gd name="T2" fmla="*/ 0 w 444"/>
              <a:gd name="T3" fmla="*/ 2759 h 2759"/>
              <a:gd name="T4" fmla="*/ 444 w 444"/>
              <a:gd name="T5" fmla="*/ 2504 h 2759"/>
              <a:gd name="T6" fmla="*/ 444 w 444"/>
              <a:gd name="T7" fmla="*/ 2504 h 2759"/>
              <a:gd name="T8" fmla="*/ 444 w 444"/>
              <a:gd name="T9" fmla="*/ 2504 h 2759"/>
              <a:gd name="T10" fmla="*/ 444 w 444"/>
              <a:gd name="T11" fmla="*/ 0 h 2759"/>
              <a:gd name="T12" fmla="*/ 444 w 444"/>
              <a:gd name="T13" fmla="*/ 0 h 2759"/>
              <a:gd name="T14" fmla="*/ 0 w 444"/>
              <a:gd name="T15" fmla="*/ 257 h 2759"/>
              <a:gd name="T16" fmla="*/ 0 w 444"/>
              <a:gd name="T17" fmla="*/ 2759 h 2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9">
                <a:moveTo>
                  <a:pt x="0" y="2759"/>
                </a:moveTo>
                <a:lnTo>
                  <a:pt x="0" y="2759"/>
                </a:lnTo>
                <a:lnTo>
                  <a:pt x="444" y="2504"/>
                </a:lnTo>
                <a:lnTo>
                  <a:pt x="444" y="2504"/>
                </a:lnTo>
                <a:lnTo>
                  <a:pt x="444" y="2504"/>
                </a:lnTo>
                <a:lnTo>
                  <a:pt x="444" y="0"/>
                </a:lnTo>
                <a:lnTo>
                  <a:pt x="444" y="0"/>
                </a:lnTo>
                <a:lnTo>
                  <a:pt x="0" y="257"/>
                </a:lnTo>
                <a:lnTo>
                  <a:pt x="0" y="27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C17AEB-33A2-4664-8BB6-4AA94D731CA5}"/>
              </a:ext>
            </a:extLst>
          </p:cNvPr>
          <p:cNvGrpSpPr/>
          <p:nvPr/>
        </p:nvGrpSpPr>
        <p:grpSpPr>
          <a:xfrm>
            <a:off x="5004801" y="3921456"/>
            <a:ext cx="1091199" cy="626799"/>
            <a:chOff x="6966338" y="3855462"/>
            <a:chExt cx="1091199" cy="626799"/>
          </a:xfrm>
          <a:solidFill>
            <a:schemeClr val="accent2">
              <a:lumMod val="50000"/>
            </a:schemeClr>
          </a:solidFill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48D8C225-A9DF-4D62-AD89-55E126EBB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338" y="3855462"/>
              <a:ext cx="1089232" cy="626799"/>
            </a:xfrm>
            <a:custGeom>
              <a:avLst/>
              <a:gdLst>
                <a:gd name="T0" fmla="*/ 0 w 888"/>
                <a:gd name="T1" fmla="*/ 256 h 511"/>
                <a:gd name="T2" fmla="*/ 445 w 888"/>
                <a:gd name="T3" fmla="*/ 511 h 511"/>
                <a:gd name="T4" fmla="*/ 888 w 888"/>
                <a:gd name="T5" fmla="*/ 256 h 511"/>
                <a:gd name="T6" fmla="*/ 445 w 888"/>
                <a:gd name="T7" fmla="*/ 0 h 511"/>
                <a:gd name="T8" fmla="*/ 0 w 888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1">
                  <a:moveTo>
                    <a:pt x="0" y="256"/>
                  </a:moveTo>
                  <a:lnTo>
                    <a:pt x="445" y="511"/>
                  </a:lnTo>
                  <a:lnTo>
                    <a:pt x="888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22DEC767-AD43-4C27-9A2E-B4FCB06F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8305" y="3855462"/>
              <a:ext cx="1089232" cy="626799"/>
            </a:xfrm>
            <a:custGeom>
              <a:avLst/>
              <a:gdLst>
                <a:gd name="T0" fmla="*/ 0 w 888"/>
                <a:gd name="T1" fmla="*/ 256 h 511"/>
                <a:gd name="T2" fmla="*/ 445 w 888"/>
                <a:gd name="T3" fmla="*/ 511 h 511"/>
                <a:gd name="T4" fmla="*/ 888 w 888"/>
                <a:gd name="T5" fmla="*/ 256 h 511"/>
                <a:gd name="T6" fmla="*/ 445 w 888"/>
                <a:gd name="T7" fmla="*/ 0 h 511"/>
                <a:gd name="T8" fmla="*/ 0 w 888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1">
                  <a:moveTo>
                    <a:pt x="0" y="256"/>
                  </a:moveTo>
                  <a:lnTo>
                    <a:pt x="445" y="511"/>
                  </a:lnTo>
                  <a:lnTo>
                    <a:pt x="888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48" name="Freeform 15">
            <a:extLst>
              <a:ext uri="{FF2B5EF4-FFF2-40B4-BE49-F238E27FC236}">
                <a16:creationId xmlns:a16="http://schemas.microsoft.com/office/drawing/2014/main" id="{CD0224C0-444F-49D3-9B09-949F4B21212B}"/>
              </a:ext>
            </a:extLst>
          </p:cNvPr>
          <p:cNvSpPr>
            <a:spLocks/>
          </p:cNvSpPr>
          <p:nvPr/>
        </p:nvSpPr>
        <p:spPr bwMode="auto">
          <a:xfrm>
            <a:off x="7390866" y="5172276"/>
            <a:ext cx="545843" cy="2766011"/>
          </a:xfrm>
          <a:custGeom>
            <a:avLst/>
            <a:gdLst>
              <a:gd name="T0" fmla="*/ 0 w 445"/>
              <a:gd name="T1" fmla="*/ 2255 h 2255"/>
              <a:gd name="T2" fmla="*/ 0 w 445"/>
              <a:gd name="T3" fmla="*/ 2255 h 2255"/>
              <a:gd name="T4" fmla="*/ 445 w 445"/>
              <a:gd name="T5" fmla="*/ 2000 h 2255"/>
              <a:gd name="T6" fmla="*/ 445 w 445"/>
              <a:gd name="T7" fmla="*/ 2000 h 2255"/>
              <a:gd name="T8" fmla="*/ 445 w 445"/>
              <a:gd name="T9" fmla="*/ 2000 h 2255"/>
              <a:gd name="T10" fmla="*/ 445 w 445"/>
              <a:gd name="T11" fmla="*/ 0 h 2255"/>
              <a:gd name="T12" fmla="*/ 445 w 445"/>
              <a:gd name="T13" fmla="*/ 0 h 2255"/>
              <a:gd name="T14" fmla="*/ 0 w 445"/>
              <a:gd name="T15" fmla="*/ 256 h 2255"/>
              <a:gd name="T16" fmla="*/ 0 w 445"/>
              <a:gd name="T17" fmla="*/ 2255 h 2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5" h="2255">
                <a:moveTo>
                  <a:pt x="0" y="2255"/>
                </a:moveTo>
                <a:lnTo>
                  <a:pt x="0" y="2255"/>
                </a:lnTo>
                <a:lnTo>
                  <a:pt x="445" y="2000"/>
                </a:lnTo>
                <a:lnTo>
                  <a:pt x="445" y="2000"/>
                </a:lnTo>
                <a:lnTo>
                  <a:pt x="445" y="2000"/>
                </a:lnTo>
                <a:lnTo>
                  <a:pt x="445" y="0"/>
                </a:lnTo>
                <a:lnTo>
                  <a:pt x="445" y="0"/>
                </a:lnTo>
                <a:lnTo>
                  <a:pt x="0" y="256"/>
                </a:lnTo>
                <a:lnTo>
                  <a:pt x="0" y="22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4D9280-6DF7-49E1-B896-0071C65C124A}"/>
              </a:ext>
            </a:extLst>
          </p:cNvPr>
          <p:cNvGrpSpPr/>
          <p:nvPr/>
        </p:nvGrpSpPr>
        <p:grpSpPr>
          <a:xfrm>
            <a:off x="6847477" y="4865550"/>
            <a:ext cx="1089232" cy="626799"/>
            <a:chOff x="8809014" y="4809081"/>
            <a:chExt cx="1089232" cy="626799"/>
          </a:xfrm>
          <a:solidFill>
            <a:schemeClr val="accent4">
              <a:lumMod val="50000"/>
            </a:schemeClr>
          </a:solidFill>
        </p:grpSpPr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DC59906-35B1-46F4-8C0F-D87DBAAB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9014" y="4809081"/>
              <a:ext cx="1089232" cy="626799"/>
            </a:xfrm>
            <a:custGeom>
              <a:avLst/>
              <a:gdLst>
                <a:gd name="T0" fmla="*/ 0 w 888"/>
                <a:gd name="T1" fmla="*/ 256 h 511"/>
                <a:gd name="T2" fmla="*/ 445 w 888"/>
                <a:gd name="T3" fmla="*/ 511 h 511"/>
                <a:gd name="T4" fmla="*/ 888 w 888"/>
                <a:gd name="T5" fmla="*/ 256 h 511"/>
                <a:gd name="T6" fmla="*/ 445 w 888"/>
                <a:gd name="T7" fmla="*/ 0 h 511"/>
                <a:gd name="T8" fmla="*/ 0 w 888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1">
                  <a:moveTo>
                    <a:pt x="0" y="256"/>
                  </a:moveTo>
                  <a:lnTo>
                    <a:pt x="445" y="511"/>
                  </a:lnTo>
                  <a:lnTo>
                    <a:pt x="888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5CFCDBF9-BCA4-472E-8A29-5C2DA2B52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9014" y="4809081"/>
              <a:ext cx="1089232" cy="626799"/>
            </a:xfrm>
            <a:custGeom>
              <a:avLst/>
              <a:gdLst>
                <a:gd name="T0" fmla="*/ 0 w 888"/>
                <a:gd name="T1" fmla="*/ 256 h 511"/>
                <a:gd name="T2" fmla="*/ 445 w 888"/>
                <a:gd name="T3" fmla="*/ 511 h 511"/>
                <a:gd name="T4" fmla="*/ 888 w 888"/>
                <a:gd name="T5" fmla="*/ 256 h 511"/>
                <a:gd name="T6" fmla="*/ 445 w 888"/>
                <a:gd name="T7" fmla="*/ 0 h 511"/>
                <a:gd name="T8" fmla="*/ 0 w 888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1">
                  <a:moveTo>
                    <a:pt x="0" y="256"/>
                  </a:moveTo>
                  <a:lnTo>
                    <a:pt x="445" y="511"/>
                  </a:lnTo>
                  <a:lnTo>
                    <a:pt x="888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521F53-CD2C-4904-9C93-DA0AB45CD36D}"/>
              </a:ext>
            </a:extLst>
          </p:cNvPr>
          <p:cNvGrpSpPr/>
          <p:nvPr/>
        </p:nvGrpSpPr>
        <p:grpSpPr>
          <a:xfrm>
            <a:off x="6846249" y="5171329"/>
            <a:ext cx="540937" cy="2766011"/>
            <a:chOff x="8978747" y="5118260"/>
            <a:chExt cx="540937" cy="2766011"/>
          </a:xfrm>
          <a:solidFill>
            <a:schemeClr val="accent4">
              <a:lumMod val="75000"/>
            </a:schemeClr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3BEE24C-4D5F-474C-9F62-20087639F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747" y="5118260"/>
              <a:ext cx="540937" cy="2766011"/>
            </a:xfrm>
            <a:custGeom>
              <a:avLst/>
              <a:gdLst>
                <a:gd name="T0" fmla="*/ 0 w 441"/>
                <a:gd name="T1" fmla="*/ 1999 h 2255"/>
                <a:gd name="T2" fmla="*/ 0 w 441"/>
                <a:gd name="T3" fmla="*/ 1999 h 2255"/>
                <a:gd name="T4" fmla="*/ 441 w 441"/>
                <a:gd name="T5" fmla="*/ 2255 h 2255"/>
                <a:gd name="T6" fmla="*/ 441 w 441"/>
                <a:gd name="T7" fmla="*/ 2255 h 2255"/>
                <a:gd name="T8" fmla="*/ 441 w 441"/>
                <a:gd name="T9" fmla="*/ 257 h 2255"/>
                <a:gd name="T10" fmla="*/ 0 w 441"/>
                <a:gd name="T11" fmla="*/ 0 h 2255"/>
                <a:gd name="T12" fmla="*/ 0 w 441"/>
                <a:gd name="T13" fmla="*/ 0 h 2255"/>
                <a:gd name="T14" fmla="*/ 0 w 441"/>
                <a:gd name="T15" fmla="*/ 0 h 2255"/>
                <a:gd name="T16" fmla="*/ 0 w 441"/>
                <a:gd name="T17" fmla="*/ 1999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2255">
                  <a:moveTo>
                    <a:pt x="0" y="1999"/>
                  </a:moveTo>
                  <a:lnTo>
                    <a:pt x="0" y="1999"/>
                  </a:lnTo>
                  <a:lnTo>
                    <a:pt x="441" y="2255"/>
                  </a:lnTo>
                  <a:lnTo>
                    <a:pt x="441" y="2255"/>
                  </a:lnTo>
                  <a:lnTo>
                    <a:pt x="441" y="25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9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5923BAE-2D28-4B63-B450-0967F1DD9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747" y="5118260"/>
              <a:ext cx="540937" cy="2766011"/>
            </a:xfrm>
            <a:custGeom>
              <a:avLst/>
              <a:gdLst>
                <a:gd name="T0" fmla="*/ 0 w 441"/>
                <a:gd name="T1" fmla="*/ 1999 h 2255"/>
                <a:gd name="T2" fmla="*/ 0 w 441"/>
                <a:gd name="T3" fmla="*/ 1999 h 2255"/>
                <a:gd name="T4" fmla="*/ 441 w 441"/>
                <a:gd name="T5" fmla="*/ 2255 h 2255"/>
                <a:gd name="T6" fmla="*/ 441 w 441"/>
                <a:gd name="T7" fmla="*/ 2255 h 2255"/>
                <a:gd name="T8" fmla="*/ 441 w 441"/>
                <a:gd name="T9" fmla="*/ 257 h 2255"/>
                <a:gd name="T10" fmla="*/ 0 w 441"/>
                <a:gd name="T11" fmla="*/ 0 h 2255"/>
                <a:gd name="T12" fmla="*/ 0 w 441"/>
                <a:gd name="T13" fmla="*/ 0 h 2255"/>
                <a:gd name="T14" fmla="*/ 0 w 441"/>
                <a:gd name="T15" fmla="*/ 0 h 2255"/>
                <a:gd name="T16" fmla="*/ 0 w 441"/>
                <a:gd name="T17" fmla="*/ 1999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2255">
                  <a:moveTo>
                    <a:pt x="0" y="1999"/>
                  </a:moveTo>
                  <a:lnTo>
                    <a:pt x="0" y="1999"/>
                  </a:lnTo>
                  <a:lnTo>
                    <a:pt x="441" y="2255"/>
                  </a:lnTo>
                  <a:lnTo>
                    <a:pt x="441" y="2255"/>
                  </a:lnTo>
                  <a:lnTo>
                    <a:pt x="441" y="25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9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56" name="Freeform 12">
            <a:extLst>
              <a:ext uri="{FF2B5EF4-FFF2-40B4-BE49-F238E27FC236}">
                <a16:creationId xmlns:a16="http://schemas.microsoft.com/office/drawing/2014/main" id="{25F5096A-B4F0-40AB-9FA5-F7E0BB5EECB8}"/>
              </a:ext>
            </a:extLst>
          </p:cNvPr>
          <p:cNvSpPr>
            <a:spLocks/>
          </p:cNvSpPr>
          <p:nvPr/>
        </p:nvSpPr>
        <p:spPr bwMode="auto">
          <a:xfrm>
            <a:off x="6366953" y="3282679"/>
            <a:ext cx="545843" cy="4488175"/>
          </a:xfrm>
          <a:custGeom>
            <a:avLst/>
            <a:gdLst>
              <a:gd name="T0" fmla="*/ 0 w 445"/>
              <a:gd name="T1" fmla="*/ 3659 h 3659"/>
              <a:gd name="T2" fmla="*/ 0 w 445"/>
              <a:gd name="T3" fmla="*/ 3659 h 3659"/>
              <a:gd name="T4" fmla="*/ 445 w 445"/>
              <a:gd name="T5" fmla="*/ 3404 h 3659"/>
              <a:gd name="T6" fmla="*/ 445 w 445"/>
              <a:gd name="T7" fmla="*/ 3404 h 3659"/>
              <a:gd name="T8" fmla="*/ 445 w 445"/>
              <a:gd name="T9" fmla="*/ 3404 h 3659"/>
              <a:gd name="T10" fmla="*/ 445 w 445"/>
              <a:gd name="T11" fmla="*/ 0 h 3659"/>
              <a:gd name="T12" fmla="*/ 445 w 445"/>
              <a:gd name="T13" fmla="*/ 0 h 3659"/>
              <a:gd name="T14" fmla="*/ 0 w 445"/>
              <a:gd name="T15" fmla="*/ 255 h 3659"/>
              <a:gd name="T16" fmla="*/ 0 w 445"/>
              <a:gd name="T17" fmla="*/ 3659 h 3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5" h="3659">
                <a:moveTo>
                  <a:pt x="0" y="3659"/>
                </a:moveTo>
                <a:lnTo>
                  <a:pt x="0" y="3659"/>
                </a:lnTo>
                <a:lnTo>
                  <a:pt x="445" y="3404"/>
                </a:lnTo>
                <a:lnTo>
                  <a:pt x="445" y="3404"/>
                </a:lnTo>
                <a:lnTo>
                  <a:pt x="445" y="3404"/>
                </a:lnTo>
                <a:lnTo>
                  <a:pt x="445" y="0"/>
                </a:lnTo>
                <a:lnTo>
                  <a:pt x="445" y="0"/>
                </a:lnTo>
                <a:lnTo>
                  <a:pt x="0" y="255"/>
                </a:lnTo>
                <a:lnTo>
                  <a:pt x="0" y="36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F7B30D-5960-4EE8-AEB0-233590D2AB8A}"/>
              </a:ext>
            </a:extLst>
          </p:cNvPr>
          <p:cNvGrpSpPr/>
          <p:nvPr/>
        </p:nvGrpSpPr>
        <p:grpSpPr>
          <a:xfrm>
            <a:off x="5821723" y="3282679"/>
            <a:ext cx="543390" cy="4490628"/>
            <a:chOff x="7783260" y="3226210"/>
            <a:chExt cx="543390" cy="4490628"/>
          </a:xfrm>
          <a:solidFill>
            <a:schemeClr val="accent3">
              <a:lumMod val="75000"/>
            </a:schemeClr>
          </a:solidFill>
        </p:grpSpPr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42896B6F-EC89-4540-B1BF-6959BD695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260" y="3228663"/>
              <a:ext cx="543390" cy="4488175"/>
            </a:xfrm>
            <a:custGeom>
              <a:avLst/>
              <a:gdLst>
                <a:gd name="T0" fmla="*/ 0 w 443"/>
                <a:gd name="T1" fmla="*/ 3403 h 3659"/>
                <a:gd name="T2" fmla="*/ 0 w 443"/>
                <a:gd name="T3" fmla="*/ 3403 h 3659"/>
                <a:gd name="T4" fmla="*/ 443 w 443"/>
                <a:gd name="T5" fmla="*/ 3659 h 3659"/>
                <a:gd name="T6" fmla="*/ 443 w 443"/>
                <a:gd name="T7" fmla="*/ 3659 h 3659"/>
                <a:gd name="T8" fmla="*/ 443 w 443"/>
                <a:gd name="T9" fmla="*/ 257 h 3659"/>
                <a:gd name="T10" fmla="*/ 0 w 443"/>
                <a:gd name="T11" fmla="*/ 0 h 3659"/>
                <a:gd name="T12" fmla="*/ 0 w 443"/>
                <a:gd name="T13" fmla="*/ 0 h 3659"/>
                <a:gd name="T14" fmla="*/ 0 w 443"/>
                <a:gd name="T15" fmla="*/ 0 h 3659"/>
                <a:gd name="T16" fmla="*/ 0 w 443"/>
                <a:gd name="T17" fmla="*/ 3403 h 3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659">
                  <a:moveTo>
                    <a:pt x="0" y="3403"/>
                  </a:moveTo>
                  <a:lnTo>
                    <a:pt x="0" y="3403"/>
                  </a:lnTo>
                  <a:lnTo>
                    <a:pt x="443" y="3659"/>
                  </a:lnTo>
                  <a:lnTo>
                    <a:pt x="443" y="3659"/>
                  </a:lnTo>
                  <a:lnTo>
                    <a:pt x="443" y="25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127213DC-42FD-43C5-9CAB-687D98A13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260" y="3226210"/>
              <a:ext cx="543390" cy="4488175"/>
            </a:xfrm>
            <a:custGeom>
              <a:avLst/>
              <a:gdLst>
                <a:gd name="T0" fmla="*/ 0 w 443"/>
                <a:gd name="T1" fmla="*/ 3403 h 3659"/>
                <a:gd name="T2" fmla="*/ 0 w 443"/>
                <a:gd name="T3" fmla="*/ 3403 h 3659"/>
                <a:gd name="T4" fmla="*/ 443 w 443"/>
                <a:gd name="T5" fmla="*/ 3659 h 3659"/>
                <a:gd name="T6" fmla="*/ 443 w 443"/>
                <a:gd name="T7" fmla="*/ 3659 h 3659"/>
                <a:gd name="T8" fmla="*/ 443 w 443"/>
                <a:gd name="T9" fmla="*/ 257 h 3659"/>
                <a:gd name="T10" fmla="*/ 0 w 443"/>
                <a:gd name="T11" fmla="*/ 0 h 3659"/>
                <a:gd name="T12" fmla="*/ 0 w 443"/>
                <a:gd name="T13" fmla="*/ 0 h 3659"/>
                <a:gd name="T14" fmla="*/ 0 w 443"/>
                <a:gd name="T15" fmla="*/ 0 h 3659"/>
                <a:gd name="T16" fmla="*/ 0 w 443"/>
                <a:gd name="T17" fmla="*/ 3403 h 3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659">
                  <a:moveTo>
                    <a:pt x="0" y="3403"/>
                  </a:moveTo>
                  <a:lnTo>
                    <a:pt x="0" y="3403"/>
                  </a:lnTo>
                  <a:lnTo>
                    <a:pt x="443" y="3659"/>
                  </a:lnTo>
                  <a:lnTo>
                    <a:pt x="443" y="3659"/>
                  </a:lnTo>
                  <a:lnTo>
                    <a:pt x="443" y="25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4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390CC0-253E-48C6-B10E-C8F13018139F}"/>
              </a:ext>
            </a:extLst>
          </p:cNvPr>
          <p:cNvGrpSpPr/>
          <p:nvPr/>
        </p:nvGrpSpPr>
        <p:grpSpPr>
          <a:xfrm>
            <a:off x="5827773" y="2971119"/>
            <a:ext cx="1086779" cy="626799"/>
            <a:chOff x="7789310" y="2914650"/>
            <a:chExt cx="1086779" cy="626799"/>
          </a:xfrm>
          <a:solidFill>
            <a:schemeClr val="accent3">
              <a:lumMod val="50000"/>
            </a:schemeClr>
          </a:solidFill>
        </p:grpSpPr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076ECC77-ED51-4B8D-BB46-19BDEDB6D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310" y="2914650"/>
              <a:ext cx="1086779" cy="626799"/>
            </a:xfrm>
            <a:custGeom>
              <a:avLst/>
              <a:gdLst>
                <a:gd name="T0" fmla="*/ 0 w 886"/>
                <a:gd name="T1" fmla="*/ 256 h 511"/>
                <a:gd name="T2" fmla="*/ 443 w 886"/>
                <a:gd name="T3" fmla="*/ 511 h 511"/>
                <a:gd name="T4" fmla="*/ 886 w 886"/>
                <a:gd name="T5" fmla="*/ 256 h 511"/>
                <a:gd name="T6" fmla="*/ 445 w 886"/>
                <a:gd name="T7" fmla="*/ 0 h 511"/>
                <a:gd name="T8" fmla="*/ 0 w 886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511">
                  <a:moveTo>
                    <a:pt x="0" y="256"/>
                  </a:moveTo>
                  <a:lnTo>
                    <a:pt x="443" y="511"/>
                  </a:lnTo>
                  <a:lnTo>
                    <a:pt x="886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F9EB583C-3737-4204-B8A1-323104075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9310" y="2914650"/>
              <a:ext cx="1086779" cy="626799"/>
            </a:xfrm>
            <a:custGeom>
              <a:avLst/>
              <a:gdLst>
                <a:gd name="T0" fmla="*/ 0 w 886"/>
                <a:gd name="T1" fmla="*/ 256 h 511"/>
                <a:gd name="T2" fmla="*/ 443 w 886"/>
                <a:gd name="T3" fmla="*/ 511 h 511"/>
                <a:gd name="T4" fmla="*/ 886 w 886"/>
                <a:gd name="T5" fmla="*/ 256 h 511"/>
                <a:gd name="T6" fmla="*/ 445 w 886"/>
                <a:gd name="T7" fmla="*/ 0 h 511"/>
                <a:gd name="T8" fmla="*/ 0 w 886"/>
                <a:gd name="T9" fmla="*/ 2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511">
                  <a:moveTo>
                    <a:pt x="0" y="256"/>
                  </a:moveTo>
                  <a:lnTo>
                    <a:pt x="443" y="511"/>
                  </a:lnTo>
                  <a:lnTo>
                    <a:pt x="886" y="256"/>
                  </a:lnTo>
                  <a:lnTo>
                    <a:pt x="445" y="0"/>
                  </a:ln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64" name="Freeform 5">
            <a:extLst>
              <a:ext uri="{FF2B5EF4-FFF2-40B4-BE49-F238E27FC236}">
                <a16:creationId xmlns:a16="http://schemas.microsoft.com/office/drawing/2014/main" id="{A08859C4-A697-40CB-A13B-6E8F5FD27228}"/>
              </a:ext>
            </a:extLst>
          </p:cNvPr>
          <p:cNvSpPr>
            <a:spLocks/>
          </p:cNvSpPr>
          <p:nvPr/>
        </p:nvSpPr>
        <p:spPr bwMode="auto">
          <a:xfrm>
            <a:off x="4261168" y="6086716"/>
            <a:ext cx="543390" cy="1520999"/>
          </a:xfrm>
          <a:custGeom>
            <a:avLst/>
            <a:gdLst>
              <a:gd name="T0" fmla="*/ 0 w 443"/>
              <a:gd name="T1" fmla="*/ 984 h 1240"/>
              <a:gd name="T2" fmla="*/ 0 w 443"/>
              <a:gd name="T3" fmla="*/ 984 h 1240"/>
              <a:gd name="T4" fmla="*/ 443 w 443"/>
              <a:gd name="T5" fmla="*/ 1240 h 1240"/>
              <a:gd name="T6" fmla="*/ 443 w 443"/>
              <a:gd name="T7" fmla="*/ 1240 h 1240"/>
              <a:gd name="T8" fmla="*/ 442 w 443"/>
              <a:gd name="T9" fmla="*/ 256 h 1240"/>
              <a:gd name="T10" fmla="*/ 0 w 443"/>
              <a:gd name="T11" fmla="*/ 0 h 1240"/>
              <a:gd name="T12" fmla="*/ 0 w 443"/>
              <a:gd name="T13" fmla="*/ 0 h 1240"/>
              <a:gd name="T14" fmla="*/ 0 w 443"/>
              <a:gd name="T15" fmla="*/ 0 h 1240"/>
              <a:gd name="T16" fmla="*/ 0 w 443"/>
              <a:gd name="T17" fmla="*/ 984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3" h="1240">
                <a:moveTo>
                  <a:pt x="0" y="984"/>
                </a:moveTo>
                <a:lnTo>
                  <a:pt x="0" y="984"/>
                </a:lnTo>
                <a:lnTo>
                  <a:pt x="443" y="1240"/>
                </a:lnTo>
                <a:lnTo>
                  <a:pt x="443" y="1240"/>
                </a:lnTo>
                <a:lnTo>
                  <a:pt x="442" y="256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98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63BCEB2D-2FD1-41EF-9CA8-22C70064FF15}"/>
              </a:ext>
            </a:extLst>
          </p:cNvPr>
          <p:cNvSpPr>
            <a:spLocks/>
          </p:cNvSpPr>
          <p:nvPr/>
        </p:nvSpPr>
        <p:spPr bwMode="auto">
          <a:xfrm>
            <a:off x="4803331" y="6084263"/>
            <a:ext cx="545843" cy="1520999"/>
          </a:xfrm>
          <a:custGeom>
            <a:avLst/>
            <a:gdLst>
              <a:gd name="T0" fmla="*/ 0 w 445"/>
              <a:gd name="T1" fmla="*/ 1240 h 1240"/>
              <a:gd name="T2" fmla="*/ 0 w 445"/>
              <a:gd name="T3" fmla="*/ 1240 h 1240"/>
              <a:gd name="T4" fmla="*/ 445 w 445"/>
              <a:gd name="T5" fmla="*/ 985 h 1240"/>
              <a:gd name="T6" fmla="*/ 445 w 445"/>
              <a:gd name="T7" fmla="*/ 985 h 1240"/>
              <a:gd name="T8" fmla="*/ 445 w 445"/>
              <a:gd name="T9" fmla="*/ 985 h 1240"/>
              <a:gd name="T10" fmla="*/ 445 w 445"/>
              <a:gd name="T11" fmla="*/ 0 h 1240"/>
              <a:gd name="T12" fmla="*/ 445 w 445"/>
              <a:gd name="T13" fmla="*/ 0 h 1240"/>
              <a:gd name="T14" fmla="*/ 0 w 445"/>
              <a:gd name="T15" fmla="*/ 256 h 1240"/>
              <a:gd name="T16" fmla="*/ 0 w 445"/>
              <a:gd name="T17" fmla="*/ 124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5" h="1240">
                <a:moveTo>
                  <a:pt x="0" y="1240"/>
                </a:moveTo>
                <a:lnTo>
                  <a:pt x="0" y="1240"/>
                </a:lnTo>
                <a:lnTo>
                  <a:pt x="445" y="985"/>
                </a:lnTo>
                <a:lnTo>
                  <a:pt x="445" y="985"/>
                </a:lnTo>
                <a:lnTo>
                  <a:pt x="445" y="985"/>
                </a:lnTo>
                <a:lnTo>
                  <a:pt x="445" y="0"/>
                </a:lnTo>
                <a:lnTo>
                  <a:pt x="445" y="0"/>
                </a:lnTo>
                <a:lnTo>
                  <a:pt x="0" y="256"/>
                </a:lnTo>
                <a:lnTo>
                  <a:pt x="0" y="12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CCDBC3-6CB1-4FDE-88B3-9E91173FD435}"/>
              </a:ext>
            </a:extLst>
          </p:cNvPr>
          <p:cNvGrpSpPr/>
          <p:nvPr/>
        </p:nvGrpSpPr>
        <p:grpSpPr>
          <a:xfrm>
            <a:off x="4251643" y="5771476"/>
            <a:ext cx="1095077" cy="629252"/>
            <a:chOff x="6213180" y="5715007"/>
            <a:chExt cx="1095077" cy="629252"/>
          </a:xfrm>
          <a:solidFill>
            <a:schemeClr val="accent1">
              <a:lumMod val="50000"/>
            </a:schemeClr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8704977-A4A5-4AAB-A273-05CB725B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025" y="5715007"/>
              <a:ext cx="1089232" cy="629252"/>
            </a:xfrm>
            <a:custGeom>
              <a:avLst/>
              <a:gdLst>
                <a:gd name="T0" fmla="*/ 0 w 888"/>
                <a:gd name="T1" fmla="*/ 257 h 513"/>
                <a:gd name="T2" fmla="*/ 445 w 888"/>
                <a:gd name="T3" fmla="*/ 513 h 513"/>
                <a:gd name="T4" fmla="*/ 888 w 888"/>
                <a:gd name="T5" fmla="*/ 257 h 513"/>
                <a:gd name="T6" fmla="*/ 445 w 888"/>
                <a:gd name="T7" fmla="*/ 0 h 513"/>
                <a:gd name="T8" fmla="*/ 0 w 888"/>
                <a:gd name="T9" fmla="*/ 257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3">
                  <a:moveTo>
                    <a:pt x="0" y="257"/>
                  </a:moveTo>
                  <a:lnTo>
                    <a:pt x="445" y="513"/>
                  </a:lnTo>
                  <a:lnTo>
                    <a:pt x="888" y="257"/>
                  </a:lnTo>
                  <a:lnTo>
                    <a:pt x="445" y="0"/>
                  </a:lnTo>
                  <a:lnTo>
                    <a:pt x="0" y="2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0FFCEF83-BA39-460C-8CC6-B7BB0D526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80" y="5715007"/>
              <a:ext cx="1089232" cy="629252"/>
            </a:xfrm>
            <a:custGeom>
              <a:avLst/>
              <a:gdLst>
                <a:gd name="T0" fmla="*/ 0 w 888"/>
                <a:gd name="T1" fmla="*/ 257 h 513"/>
                <a:gd name="T2" fmla="*/ 445 w 888"/>
                <a:gd name="T3" fmla="*/ 513 h 513"/>
                <a:gd name="T4" fmla="*/ 888 w 888"/>
                <a:gd name="T5" fmla="*/ 257 h 513"/>
                <a:gd name="T6" fmla="*/ 445 w 888"/>
                <a:gd name="T7" fmla="*/ 0 h 513"/>
                <a:gd name="T8" fmla="*/ 0 w 888"/>
                <a:gd name="T9" fmla="*/ 257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513">
                  <a:moveTo>
                    <a:pt x="0" y="257"/>
                  </a:moveTo>
                  <a:lnTo>
                    <a:pt x="445" y="513"/>
                  </a:lnTo>
                  <a:lnTo>
                    <a:pt x="888" y="257"/>
                  </a:lnTo>
                  <a:lnTo>
                    <a:pt x="445" y="0"/>
                  </a:lnTo>
                  <a:lnTo>
                    <a:pt x="0" y="2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1A929A-F661-4A58-A4EE-10D6046C0924}"/>
              </a:ext>
            </a:extLst>
          </p:cNvPr>
          <p:cNvSpPr/>
          <p:nvPr/>
        </p:nvSpPr>
        <p:spPr>
          <a:xfrm>
            <a:off x="3653200" y="5171329"/>
            <a:ext cx="737937" cy="7379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C2A651E-7902-47F8-9F42-58363D77E022}"/>
              </a:ext>
            </a:extLst>
          </p:cNvPr>
          <p:cNvSpPr/>
          <p:nvPr/>
        </p:nvSpPr>
        <p:spPr>
          <a:xfrm>
            <a:off x="4512590" y="3198267"/>
            <a:ext cx="737937" cy="7379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8B5F5C-7C6D-41AB-93B4-E142DDE40C30}"/>
              </a:ext>
            </a:extLst>
          </p:cNvPr>
          <p:cNvSpPr/>
          <p:nvPr/>
        </p:nvSpPr>
        <p:spPr>
          <a:xfrm>
            <a:off x="6658407" y="2218076"/>
            <a:ext cx="737937" cy="7379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1D9E02A-0B1E-4FA7-96C6-E9FA38FACAA7}"/>
              </a:ext>
            </a:extLst>
          </p:cNvPr>
          <p:cNvSpPr/>
          <p:nvPr/>
        </p:nvSpPr>
        <p:spPr>
          <a:xfrm>
            <a:off x="7637036" y="4108946"/>
            <a:ext cx="737937" cy="7379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07205C5-C01C-408E-BE69-2383C83C49A4}"/>
              </a:ext>
            </a:extLst>
          </p:cNvPr>
          <p:cNvSpPr/>
          <p:nvPr/>
        </p:nvSpPr>
        <p:spPr>
          <a:xfrm flipV="1">
            <a:off x="7849626" y="3677145"/>
            <a:ext cx="259059" cy="259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3CF9FFD-365E-4C24-A276-07271203F623}"/>
              </a:ext>
            </a:extLst>
          </p:cNvPr>
          <p:cNvSpPr/>
          <p:nvPr/>
        </p:nvSpPr>
        <p:spPr>
          <a:xfrm flipV="1">
            <a:off x="5579171" y="2423519"/>
            <a:ext cx="259059" cy="259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92317EE-F5F7-4AAE-9C71-7054BB25A45A}"/>
              </a:ext>
            </a:extLst>
          </p:cNvPr>
          <p:cNvSpPr/>
          <p:nvPr/>
        </p:nvSpPr>
        <p:spPr>
          <a:xfrm flipV="1">
            <a:off x="4463823" y="4709656"/>
            <a:ext cx="259059" cy="259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B3311E-EC59-4F23-BC28-B410127DC1C0}"/>
              </a:ext>
            </a:extLst>
          </p:cNvPr>
          <p:cNvSpPr/>
          <p:nvPr/>
        </p:nvSpPr>
        <p:spPr>
          <a:xfrm flipV="1">
            <a:off x="3227730" y="6311251"/>
            <a:ext cx="259059" cy="2590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D5F1D3F-1D01-4778-876E-6D3BDCEB7AB9}"/>
              </a:ext>
            </a:extLst>
          </p:cNvPr>
          <p:cNvSpPr/>
          <p:nvPr/>
        </p:nvSpPr>
        <p:spPr>
          <a:xfrm flipV="1">
            <a:off x="8521624" y="5641946"/>
            <a:ext cx="259059" cy="259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561BA2E-CE74-4954-801A-38445C8C0D6F}"/>
              </a:ext>
            </a:extLst>
          </p:cNvPr>
          <p:cNvSpPr/>
          <p:nvPr/>
        </p:nvSpPr>
        <p:spPr>
          <a:xfrm>
            <a:off x="3994354" y="4029511"/>
            <a:ext cx="129389" cy="1293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A3CF3D6-15B3-4A9B-BB89-2B554B9E7C6F}"/>
              </a:ext>
            </a:extLst>
          </p:cNvPr>
          <p:cNvSpPr/>
          <p:nvPr/>
        </p:nvSpPr>
        <p:spPr>
          <a:xfrm>
            <a:off x="6300418" y="1721012"/>
            <a:ext cx="129389" cy="129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D404B9A-227E-41DD-AE73-D6CDF2CEFB43}"/>
              </a:ext>
            </a:extLst>
          </p:cNvPr>
          <p:cNvSpPr/>
          <p:nvPr/>
        </p:nvSpPr>
        <p:spPr>
          <a:xfrm>
            <a:off x="7210221" y="3533223"/>
            <a:ext cx="129389" cy="1293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F32889E-39A1-41FB-814F-D531F855955B}"/>
              </a:ext>
            </a:extLst>
          </p:cNvPr>
          <p:cNvSpPr/>
          <p:nvPr/>
        </p:nvSpPr>
        <p:spPr>
          <a:xfrm>
            <a:off x="8715988" y="4880444"/>
            <a:ext cx="129389" cy="1293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999551-4CF6-49BB-A729-A6221D96CC53}"/>
              </a:ext>
            </a:extLst>
          </p:cNvPr>
          <p:cNvSpPr txBox="1"/>
          <p:nvPr/>
        </p:nvSpPr>
        <p:spPr>
          <a:xfrm>
            <a:off x="6746950" y="2419612"/>
            <a:ext cx="5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cs typeface="+mn-ea"/>
                <a:sym typeface="+mn-lt"/>
              </a:rPr>
              <a:t>75%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C38E7F7-2B24-4047-994B-A17DDCAC0C06}"/>
              </a:ext>
            </a:extLst>
          </p:cNvPr>
          <p:cNvSpPr txBox="1"/>
          <p:nvPr/>
        </p:nvSpPr>
        <p:spPr>
          <a:xfrm>
            <a:off x="4614595" y="3423183"/>
            <a:ext cx="5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cs typeface="+mn-ea"/>
                <a:sym typeface="+mn-lt"/>
              </a:rPr>
              <a:t>60%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C698D5-CC19-4ABD-BDB3-A17CA1A41BCF}"/>
              </a:ext>
            </a:extLst>
          </p:cNvPr>
          <p:cNvSpPr txBox="1"/>
          <p:nvPr/>
        </p:nvSpPr>
        <p:spPr>
          <a:xfrm>
            <a:off x="3747112" y="5386408"/>
            <a:ext cx="5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cs typeface="+mn-ea"/>
                <a:sym typeface="+mn-lt"/>
              </a:rPr>
              <a:t>25%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C8981F-504A-41CF-8DEB-B7E5A1D816C9}"/>
              </a:ext>
            </a:extLst>
          </p:cNvPr>
          <p:cNvSpPr txBox="1"/>
          <p:nvPr/>
        </p:nvSpPr>
        <p:spPr>
          <a:xfrm>
            <a:off x="7735556" y="4333122"/>
            <a:ext cx="56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cs typeface="+mn-ea"/>
                <a:sym typeface="+mn-lt"/>
              </a:rPr>
              <a:t>55%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C1E62B78-4876-4554-9714-7BBEE51FE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3D Chart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D3537259-9364-479A-B7A8-AE6858CE4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4A54CA-3143-412C-9088-43BCCB75DECD}"/>
              </a:ext>
            </a:extLst>
          </p:cNvPr>
          <p:cNvSpPr txBox="1"/>
          <p:nvPr/>
        </p:nvSpPr>
        <p:spPr>
          <a:xfrm>
            <a:off x="7936709" y="2046309"/>
            <a:ext cx="202870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8C376D3-6804-43CC-9FEF-6F090C91C350}"/>
              </a:ext>
            </a:extLst>
          </p:cNvPr>
          <p:cNvSpPr txBox="1"/>
          <p:nvPr/>
        </p:nvSpPr>
        <p:spPr>
          <a:xfrm>
            <a:off x="7936708" y="1786132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7EC8D20-D200-412A-8C08-58C738D50CA9}"/>
              </a:ext>
            </a:extLst>
          </p:cNvPr>
          <p:cNvSpPr txBox="1"/>
          <p:nvPr/>
        </p:nvSpPr>
        <p:spPr>
          <a:xfrm>
            <a:off x="9069706" y="4333122"/>
            <a:ext cx="202870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41870AE-334B-4BD7-A4F9-F4F009A62928}"/>
              </a:ext>
            </a:extLst>
          </p:cNvPr>
          <p:cNvSpPr txBox="1"/>
          <p:nvPr/>
        </p:nvSpPr>
        <p:spPr>
          <a:xfrm>
            <a:off x="9069705" y="407294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65AEBF-4D68-43B0-97DD-22ED858B2531}"/>
              </a:ext>
            </a:extLst>
          </p:cNvPr>
          <p:cNvSpPr txBox="1"/>
          <p:nvPr/>
        </p:nvSpPr>
        <p:spPr>
          <a:xfrm>
            <a:off x="2073799" y="2679789"/>
            <a:ext cx="202870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78B9A9-D0EE-434B-9898-17F891409192}"/>
              </a:ext>
            </a:extLst>
          </p:cNvPr>
          <p:cNvSpPr txBox="1"/>
          <p:nvPr/>
        </p:nvSpPr>
        <p:spPr>
          <a:xfrm>
            <a:off x="2073798" y="2419612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D4161C-CF91-42F9-A9CE-3971B214FB03}"/>
              </a:ext>
            </a:extLst>
          </p:cNvPr>
          <p:cNvSpPr txBox="1"/>
          <p:nvPr/>
        </p:nvSpPr>
        <p:spPr>
          <a:xfrm>
            <a:off x="1073402" y="4747187"/>
            <a:ext cx="2028703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8B583AC-3258-4A0E-A5B0-315E34EF1AF2}"/>
              </a:ext>
            </a:extLst>
          </p:cNvPr>
          <p:cNvSpPr txBox="1"/>
          <p:nvPr/>
        </p:nvSpPr>
        <p:spPr>
          <a:xfrm>
            <a:off x="1073401" y="4487010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64719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accel="42000" decel="5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42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42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42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accel="42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42000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accel="42000" decel="5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8" grpId="0" animBg="1"/>
      <p:bldP spid="56" grpId="0" animBg="1"/>
      <p:bldP spid="64" grpId="0" animBg="1"/>
      <p:bldP spid="65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 build="p"/>
      <p:bldP spid="87" grpId="0" build="p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1AEF25-828C-4823-AD10-04A5607C46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Rocket Launcher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95345D-9659-4E1D-B93D-BE7E33FC8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227221-939C-4B69-BD81-813773F9E8BB}"/>
              </a:ext>
            </a:extLst>
          </p:cNvPr>
          <p:cNvGrpSpPr/>
          <p:nvPr/>
        </p:nvGrpSpPr>
        <p:grpSpPr>
          <a:xfrm>
            <a:off x="4899464" y="2005973"/>
            <a:ext cx="2393073" cy="3747796"/>
            <a:chOff x="4456906" y="940636"/>
            <a:chExt cx="3278187" cy="5133975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36FD544-CCF9-418E-B44D-28E90D977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906" y="1505786"/>
              <a:ext cx="3278187" cy="4568825"/>
            </a:xfrm>
            <a:custGeom>
              <a:avLst/>
              <a:gdLst>
                <a:gd name="T0" fmla="*/ 812 w 839"/>
                <a:gd name="T1" fmla="*/ 229 h 1173"/>
                <a:gd name="T2" fmla="*/ 813 w 839"/>
                <a:gd name="T3" fmla="*/ 216 h 1173"/>
                <a:gd name="T4" fmla="*/ 728 w 839"/>
                <a:gd name="T5" fmla="*/ 127 h 1173"/>
                <a:gd name="T6" fmla="*/ 695 w 839"/>
                <a:gd name="T7" fmla="*/ 134 h 1173"/>
                <a:gd name="T8" fmla="*/ 604 w 839"/>
                <a:gd name="T9" fmla="*/ 69 h 1173"/>
                <a:gd name="T10" fmla="*/ 572 w 839"/>
                <a:gd name="T11" fmla="*/ 75 h 1173"/>
                <a:gd name="T12" fmla="*/ 574 w 839"/>
                <a:gd name="T13" fmla="*/ 60 h 1173"/>
                <a:gd name="T14" fmla="*/ 510 w 839"/>
                <a:gd name="T15" fmla="*/ 0 h 1173"/>
                <a:gd name="T16" fmla="*/ 445 w 839"/>
                <a:gd name="T17" fmla="*/ 60 h 1173"/>
                <a:gd name="T18" fmla="*/ 448 w 839"/>
                <a:gd name="T19" fmla="*/ 77 h 1173"/>
                <a:gd name="T20" fmla="*/ 384 w 839"/>
                <a:gd name="T21" fmla="*/ 148 h 1173"/>
                <a:gd name="T22" fmla="*/ 386 w 839"/>
                <a:gd name="T23" fmla="*/ 161 h 1173"/>
                <a:gd name="T24" fmla="*/ 354 w 839"/>
                <a:gd name="T25" fmla="*/ 156 h 1173"/>
                <a:gd name="T26" fmla="*/ 345 w 839"/>
                <a:gd name="T27" fmla="*/ 156 h 1173"/>
                <a:gd name="T28" fmla="*/ 354 w 839"/>
                <a:gd name="T29" fmla="*/ 127 h 1173"/>
                <a:gd name="T30" fmla="*/ 303 w 839"/>
                <a:gd name="T31" fmla="*/ 77 h 1173"/>
                <a:gd name="T32" fmla="*/ 252 w 839"/>
                <a:gd name="T33" fmla="*/ 126 h 1173"/>
                <a:gd name="T34" fmla="*/ 222 w 839"/>
                <a:gd name="T35" fmla="*/ 120 h 1173"/>
                <a:gd name="T36" fmla="*/ 148 w 839"/>
                <a:gd name="T37" fmla="*/ 200 h 1173"/>
                <a:gd name="T38" fmla="*/ 149 w 839"/>
                <a:gd name="T39" fmla="*/ 214 h 1173"/>
                <a:gd name="T40" fmla="*/ 148 w 839"/>
                <a:gd name="T41" fmla="*/ 214 h 1173"/>
                <a:gd name="T42" fmla="*/ 127 w 839"/>
                <a:gd name="T43" fmla="*/ 217 h 1173"/>
                <a:gd name="T44" fmla="*/ 128 w 839"/>
                <a:gd name="T45" fmla="*/ 214 h 1173"/>
                <a:gd name="T46" fmla="*/ 54 w 839"/>
                <a:gd name="T47" fmla="*/ 148 h 1173"/>
                <a:gd name="T48" fmla="*/ 0 w 839"/>
                <a:gd name="T49" fmla="*/ 170 h 1173"/>
                <a:gd name="T50" fmla="*/ 0 w 839"/>
                <a:gd name="T51" fmla="*/ 427 h 1173"/>
                <a:gd name="T52" fmla="*/ 0 w 839"/>
                <a:gd name="T53" fmla="*/ 754 h 1173"/>
                <a:gd name="T54" fmla="*/ 0 w 839"/>
                <a:gd name="T55" fmla="*/ 771 h 1173"/>
                <a:gd name="T56" fmla="*/ 0 w 839"/>
                <a:gd name="T57" fmla="*/ 774 h 1173"/>
                <a:gd name="T58" fmla="*/ 1 w 839"/>
                <a:gd name="T59" fmla="*/ 790 h 1173"/>
                <a:gd name="T60" fmla="*/ 2 w 839"/>
                <a:gd name="T61" fmla="*/ 793 h 1173"/>
                <a:gd name="T62" fmla="*/ 4 w 839"/>
                <a:gd name="T63" fmla="*/ 809 h 1173"/>
                <a:gd name="T64" fmla="*/ 4 w 839"/>
                <a:gd name="T65" fmla="*/ 811 h 1173"/>
                <a:gd name="T66" fmla="*/ 6 w 839"/>
                <a:gd name="T67" fmla="*/ 825 h 1173"/>
                <a:gd name="T68" fmla="*/ 6 w 839"/>
                <a:gd name="T69" fmla="*/ 828 h 1173"/>
                <a:gd name="T70" fmla="*/ 6 w 839"/>
                <a:gd name="T71" fmla="*/ 828 h 1173"/>
                <a:gd name="T72" fmla="*/ 419 w 839"/>
                <a:gd name="T73" fmla="*/ 1173 h 1173"/>
                <a:gd name="T74" fmla="*/ 812 w 839"/>
                <a:gd name="T75" fmla="*/ 902 h 1173"/>
                <a:gd name="T76" fmla="*/ 812 w 839"/>
                <a:gd name="T77" fmla="*/ 902 h 1173"/>
                <a:gd name="T78" fmla="*/ 818 w 839"/>
                <a:gd name="T79" fmla="*/ 885 h 1173"/>
                <a:gd name="T80" fmla="*/ 818 w 839"/>
                <a:gd name="T81" fmla="*/ 885 h 1173"/>
                <a:gd name="T82" fmla="*/ 832 w 839"/>
                <a:gd name="T83" fmla="*/ 831 h 1173"/>
                <a:gd name="T84" fmla="*/ 832 w 839"/>
                <a:gd name="T85" fmla="*/ 830 h 1173"/>
                <a:gd name="T86" fmla="*/ 834 w 839"/>
                <a:gd name="T87" fmla="*/ 813 h 1173"/>
                <a:gd name="T88" fmla="*/ 835 w 839"/>
                <a:gd name="T89" fmla="*/ 811 h 1173"/>
                <a:gd name="T90" fmla="*/ 837 w 839"/>
                <a:gd name="T91" fmla="*/ 794 h 1173"/>
                <a:gd name="T92" fmla="*/ 837 w 839"/>
                <a:gd name="T93" fmla="*/ 791 h 1173"/>
                <a:gd name="T94" fmla="*/ 838 w 839"/>
                <a:gd name="T95" fmla="*/ 774 h 1173"/>
                <a:gd name="T96" fmla="*/ 838 w 839"/>
                <a:gd name="T97" fmla="*/ 772 h 1173"/>
                <a:gd name="T98" fmla="*/ 839 w 839"/>
                <a:gd name="T99" fmla="*/ 754 h 1173"/>
                <a:gd name="T100" fmla="*/ 839 w 839"/>
                <a:gd name="T101" fmla="*/ 409 h 1173"/>
                <a:gd name="T102" fmla="*/ 839 w 839"/>
                <a:gd name="T103" fmla="*/ 212 h 1173"/>
                <a:gd name="T104" fmla="*/ 812 w 839"/>
                <a:gd name="T105" fmla="*/ 229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39" h="1173">
                  <a:moveTo>
                    <a:pt x="812" y="229"/>
                  </a:moveTo>
                  <a:cubicBezTo>
                    <a:pt x="813" y="225"/>
                    <a:pt x="813" y="220"/>
                    <a:pt x="813" y="216"/>
                  </a:cubicBezTo>
                  <a:cubicBezTo>
                    <a:pt x="813" y="167"/>
                    <a:pt x="775" y="127"/>
                    <a:pt x="728" y="127"/>
                  </a:cubicBezTo>
                  <a:cubicBezTo>
                    <a:pt x="717" y="127"/>
                    <a:pt x="705" y="130"/>
                    <a:pt x="695" y="134"/>
                  </a:cubicBezTo>
                  <a:cubicBezTo>
                    <a:pt x="684" y="97"/>
                    <a:pt x="647" y="69"/>
                    <a:pt x="604" y="69"/>
                  </a:cubicBezTo>
                  <a:cubicBezTo>
                    <a:pt x="593" y="69"/>
                    <a:pt x="582" y="71"/>
                    <a:pt x="572" y="75"/>
                  </a:cubicBezTo>
                  <a:cubicBezTo>
                    <a:pt x="573" y="70"/>
                    <a:pt x="574" y="65"/>
                    <a:pt x="574" y="60"/>
                  </a:cubicBezTo>
                  <a:cubicBezTo>
                    <a:pt x="574" y="27"/>
                    <a:pt x="545" y="0"/>
                    <a:pt x="510" y="0"/>
                  </a:cubicBezTo>
                  <a:cubicBezTo>
                    <a:pt x="474" y="0"/>
                    <a:pt x="445" y="27"/>
                    <a:pt x="445" y="60"/>
                  </a:cubicBezTo>
                  <a:cubicBezTo>
                    <a:pt x="445" y="66"/>
                    <a:pt x="446" y="71"/>
                    <a:pt x="448" y="77"/>
                  </a:cubicBezTo>
                  <a:cubicBezTo>
                    <a:pt x="412" y="81"/>
                    <a:pt x="384" y="111"/>
                    <a:pt x="384" y="148"/>
                  </a:cubicBezTo>
                  <a:cubicBezTo>
                    <a:pt x="384" y="153"/>
                    <a:pt x="385" y="157"/>
                    <a:pt x="386" y="161"/>
                  </a:cubicBezTo>
                  <a:cubicBezTo>
                    <a:pt x="376" y="158"/>
                    <a:pt x="365" y="156"/>
                    <a:pt x="354" y="156"/>
                  </a:cubicBezTo>
                  <a:cubicBezTo>
                    <a:pt x="351" y="156"/>
                    <a:pt x="348" y="156"/>
                    <a:pt x="345" y="156"/>
                  </a:cubicBezTo>
                  <a:cubicBezTo>
                    <a:pt x="351" y="148"/>
                    <a:pt x="354" y="138"/>
                    <a:pt x="354" y="127"/>
                  </a:cubicBezTo>
                  <a:cubicBezTo>
                    <a:pt x="354" y="100"/>
                    <a:pt x="332" y="77"/>
                    <a:pt x="303" y="77"/>
                  </a:cubicBezTo>
                  <a:cubicBezTo>
                    <a:pt x="275" y="77"/>
                    <a:pt x="253" y="99"/>
                    <a:pt x="252" y="126"/>
                  </a:cubicBezTo>
                  <a:cubicBezTo>
                    <a:pt x="243" y="122"/>
                    <a:pt x="233" y="120"/>
                    <a:pt x="222" y="120"/>
                  </a:cubicBezTo>
                  <a:cubicBezTo>
                    <a:pt x="181" y="120"/>
                    <a:pt x="148" y="155"/>
                    <a:pt x="148" y="200"/>
                  </a:cubicBezTo>
                  <a:cubicBezTo>
                    <a:pt x="148" y="204"/>
                    <a:pt x="148" y="209"/>
                    <a:pt x="149" y="214"/>
                  </a:cubicBezTo>
                  <a:cubicBezTo>
                    <a:pt x="148" y="214"/>
                    <a:pt x="148" y="214"/>
                    <a:pt x="148" y="214"/>
                  </a:cubicBezTo>
                  <a:cubicBezTo>
                    <a:pt x="140" y="214"/>
                    <a:pt x="134" y="215"/>
                    <a:pt x="127" y="217"/>
                  </a:cubicBezTo>
                  <a:cubicBezTo>
                    <a:pt x="128" y="216"/>
                    <a:pt x="128" y="215"/>
                    <a:pt x="128" y="214"/>
                  </a:cubicBezTo>
                  <a:cubicBezTo>
                    <a:pt x="128" y="178"/>
                    <a:pt x="95" y="148"/>
                    <a:pt x="54" y="148"/>
                  </a:cubicBezTo>
                  <a:cubicBezTo>
                    <a:pt x="33" y="148"/>
                    <a:pt x="13" y="157"/>
                    <a:pt x="0" y="17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0" y="760"/>
                    <a:pt x="0" y="766"/>
                    <a:pt x="0" y="771"/>
                  </a:cubicBezTo>
                  <a:cubicBezTo>
                    <a:pt x="0" y="772"/>
                    <a:pt x="0" y="773"/>
                    <a:pt x="0" y="774"/>
                  </a:cubicBezTo>
                  <a:cubicBezTo>
                    <a:pt x="1" y="779"/>
                    <a:pt x="1" y="785"/>
                    <a:pt x="1" y="790"/>
                  </a:cubicBezTo>
                  <a:cubicBezTo>
                    <a:pt x="2" y="791"/>
                    <a:pt x="2" y="792"/>
                    <a:pt x="2" y="793"/>
                  </a:cubicBezTo>
                  <a:cubicBezTo>
                    <a:pt x="2" y="798"/>
                    <a:pt x="3" y="804"/>
                    <a:pt x="4" y="809"/>
                  </a:cubicBezTo>
                  <a:cubicBezTo>
                    <a:pt x="4" y="810"/>
                    <a:pt x="4" y="811"/>
                    <a:pt x="4" y="811"/>
                  </a:cubicBezTo>
                  <a:cubicBezTo>
                    <a:pt x="4" y="816"/>
                    <a:pt x="5" y="821"/>
                    <a:pt x="6" y="825"/>
                  </a:cubicBezTo>
                  <a:cubicBezTo>
                    <a:pt x="6" y="826"/>
                    <a:pt x="6" y="827"/>
                    <a:pt x="6" y="828"/>
                  </a:cubicBezTo>
                  <a:cubicBezTo>
                    <a:pt x="6" y="828"/>
                    <a:pt x="6" y="828"/>
                    <a:pt x="6" y="828"/>
                  </a:cubicBezTo>
                  <a:cubicBezTo>
                    <a:pt x="41" y="1024"/>
                    <a:pt x="213" y="1173"/>
                    <a:pt x="419" y="1173"/>
                  </a:cubicBezTo>
                  <a:cubicBezTo>
                    <a:pt x="599" y="1173"/>
                    <a:pt x="752" y="1061"/>
                    <a:pt x="812" y="902"/>
                  </a:cubicBezTo>
                  <a:cubicBezTo>
                    <a:pt x="812" y="902"/>
                    <a:pt x="812" y="902"/>
                    <a:pt x="812" y="902"/>
                  </a:cubicBezTo>
                  <a:cubicBezTo>
                    <a:pt x="814" y="896"/>
                    <a:pt x="816" y="891"/>
                    <a:pt x="818" y="885"/>
                  </a:cubicBezTo>
                  <a:cubicBezTo>
                    <a:pt x="818" y="885"/>
                    <a:pt x="818" y="885"/>
                    <a:pt x="818" y="885"/>
                  </a:cubicBezTo>
                  <a:cubicBezTo>
                    <a:pt x="824" y="867"/>
                    <a:pt x="828" y="849"/>
                    <a:pt x="832" y="831"/>
                  </a:cubicBezTo>
                  <a:cubicBezTo>
                    <a:pt x="832" y="831"/>
                    <a:pt x="832" y="830"/>
                    <a:pt x="832" y="830"/>
                  </a:cubicBezTo>
                  <a:cubicBezTo>
                    <a:pt x="833" y="824"/>
                    <a:pt x="834" y="819"/>
                    <a:pt x="834" y="813"/>
                  </a:cubicBezTo>
                  <a:cubicBezTo>
                    <a:pt x="835" y="812"/>
                    <a:pt x="835" y="811"/>
                    <a:pt x="835" y="811"/>
                  </a:cubicBezTo>
                  <a:cubicBezTo>
                    <a:pt x="836" y="805"/>
                    <a:pt x="836" y="800"/>
                    <a:pt x="837" y="794"/>
                  </a:cubicBezTo>
                  <a:cubicBezTo>
                    <a:pt x="837" y="793"/>
                    <a:pt x="837" y="792"/>
                    <a:pt x="837" y="791"/>
                  </a:cubicBezTo>
                  <a:cubicBezTo>
                    <a:pt x="837" y="786"/>
                    <a:pt x="838" y="780"/>
                    <a:pt x="838" y="774"/>
                  </a:cubicBezTo>
                  <a:cubicBezTo>
                    <a:pt x="838" y="774"/>
                    <a:pt x="838" y="773"/>
                    <a:pt x="838" y="772"/>
                  </a:cubicBezTo>
                  <a:cubicBezTo>
                    <a:pt x="838" y="766"/>
                    <a:pt x="839" y="760"/>
                    <a:pt x="839" y="754"/>
                  </a:cubicBezTo>
                  <a:cubicBezTo>
                    <a:pt x="839" y="409"/>
                    <a:pt x="839" y="409"/>
                    <a:pt x="839" y="409"/>
                  </a:cubicBezTo>
                  <a:cubicBezTo>
                    <a:pt x="839" y="212"/>
                    <a:pt x="839" y="212"/>
                    <a:pt x="839" y="212"/>
                  </a:cubicBezTo>
                  <a:cubicBezTo>
                    <a:pt x="829" y="217"/>
                    <a:pt x="820" y="222"/>
                    <a:pt x="812" y="2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10C77B5B-7EF4-42F9-AAA0-CDE83F00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143" y="5382461"/>
              <a:ext cx="2268537" cy="692150"/>
            </a:xfrm>
            <a:custGeom>
              <a:avLst/>
              <a:gdLst>
                <a:gd name="T0" fmla="*/ 32 w 581"/>
                <a:gd name="T1" fmla="*/ 13 h 178"/>
                <a:gd name="T2" fmla="*/ 80 w 581"/>
                <a:gd name="T3" fmla="*/ 61 h 178"/>
                <a:gd name="T4" fmla="*/ 98 w 581"/>
                <a:gd name="T5" fmla="*/ 55 h 178"/>
                <a:gd name="T6" fmla="*/ 128 w 581"/>
                <a:gd name="T7" fmla="*/ 80 h 178"/>
                <a:gd name="T8" fmla="*/ 184 w 581"/>
                <a:gd name="T9" fmla="*/ 45 h 178"/>
                <a:gd name="T10" fmla="*/ 212 w 581"/>
                <a:gd name="T11" fmla="*/ 51 h 178"/>
                <a:gd name="T12" fmla="*/ 246 w 581"/>
                <a:gd name="T13" fmla="*/ 31 h 178"/>
                <a:gd name="T14" fmla="*/ 284 w 581"/>
                <a:gd name="T15" fmla="*/ 69 h 178"/>
                <a:gd name="T16" fmla="*/ 284 w 581"/>
                <a:gd name="T17" fmla="*/ 74 h 178"/>
                <a:gd name="T18" fmla="*/ 300 w 581"/>
                <a:gd name="T19" fmla="*/ 69 h 178"/>
                <a:gd name="T20" fmla="*/ 323 w 581"/>
                <a:gd name="T21" fmla="*/ 80 h 178"/>
                <a:gd name="T22" fmla="*/ 395 w 581"/>
                <a:gd name="T23" fmla="*/ 36 h 178"/>
                <a:gd name="T24" fmla="*/ 395 w 581"/>
                <a:gd name="T25" fmla="*/ 37 h 178"/>
                <a:gd name="T26" fmla="*/ 395 w 581"/>
                <a:gd name="T27" fmla="*/ 34 h 178"/>
                <a:gd name="T28" fmla="*/ 434 w 581"/>
                <a:gd name="T29" fmla="*/ 0 h 178"/>
                <a:gd name="T30" fmla="*/ 473 w 581"/>
                <a:gd name="T31" fmla="*/ 31 h 178"/>
                <a:gd name="T32" fmla="*/ 494 w 581"/>
                <a:gd name="T33" fmla="*/ 25 h 178"/>
                <a:gd name="T34" fmla="*/ 531 w 581"/>
                <a:gd name="T35" fmla="*/ 63 h 178"/>
                <a:gd name="T36" fmla="*/ 531 w 581"/>
                <a:gd name="T37" fmla="*/ 64 h 178"/>
                <a:gd name="T38" fmla="*/ 539 w 581"/>
                <a:gd name="T39" fmla="*/ 63 h 178"/>
                <a:gd name="T40" fmla="*/ 569 w 581"/>
                <a:gd name="T41" fmla="*/ 90 h 178"/>
                <a:gd name="T42" fmla="*/ 581 w 581"/>
                <a:gd name="T43" fmla="*/ 90 h 178"/>
                <a:gd name="T44" fmla="*/ 490 w 581"/>
                <a:gd name="T45" fmla="*/ 144 h 178"/>
                <a:gd name="T46" fmla="*/ 323 w 581"/>
                <a:gd name="T47" fmla="*/ 178 h 178"/>
                <a:gd name="T48" fmla="*/ 0 w 581"/>
                <a:gd name="T49" fmla="*/ 26 h 178"/>
                <a:gd name="T50" fmla="*/ 32 w 581"/>
                <a:gd name="T51" fmla="*/ 1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1" h="178">
                  <a:moveTo>
                    <a:pt x="32" y="13"/>
                  </a:moveTo>
                  <a:cubicBezTo>
                    <a:pt x="56" y="13"/>
                    <a:pt x="77" y="34"/>
                    <a:pt x="80" y="61"/>
                  </a:cubicBezTo>
                  <a:cubicBezTo>
                    <a:pt x="85" y="57"/>
                    <a:pt x="91" y="55"/>
                    <a:pt x="98" y="55"/>
                  </a:cubicBezTo>
                  <a:cubicBezTo>
                    <a:pt x="113" y="55"/>
                    <a:pt x="125" y="66"/>
                    <a:pt x="128" y="80"/>
                  </a:cubicBezTo>
                  <a:cubicBezTo>
                    <a:pt x="138" y="59"/>
                    <a:pt x="159" y="45"/>
                    <a:pt x="184" y="45"/>
                  </a:cubicBezTo>
                  <a:cubicBezTo>
                    <a:pt x="194" y="45"/>
                    <a:pt x="204" y="47"/>
                    <a:pt x="212" y="51"/>
                  </a:cubicBezTo>
                  <a:cubicBezTo>
                    <a:pt x="218" y="39"/>
                    <a:pt x="231" y="31"/>
                    <a:pt x="246" y="31"/>
                  </a:cubicBezTo>
                  <a:cubicBezTo>
                    <a:pt x="267" y="31"/>
                    <a:pt x="284" y="48"/>
                    <a:pt x="284" y="69"/>
                  </a:cubicBezTo>
                  <a:cubicBezTo>
                    <a:pt x="284" y="70"/>
                    <a:pt x="284" y="72"/>
                    <a:pt x="284" y="74"/>
                  </a:cubicBezTo>
                  <a:cubicBezTo>
                    <a:pt x="288" y="71"/>
                    <a:pt x="294" y="69"/>
                    <a:pt x="300" y="69"/>
                  </a:cubicBezTo>
                  <a:cubicBezTo>
                    <a:pt x="310" y="69"/>
                    <a:pt x="318" y="73"/>
                    <a:pt x="323" y="80"/>
                  </a:cubicBezTo>
                  <a:cubicBezTo>
                    <a:pt x="335" y="55"/>
                    <a:pt x="363" y="36"/>
                    <a:pt x="395" y="36"/>
                  </a:cubicBezTo>
                  <a:cubicBezTo>
                    <a:pt x="395" y="36"/>
                    <a:pt x="395" y="37"/>
                    <a:pt x="395" y="37"/>
                  </a:cubicBezTo>
                  <a:cubicBezTo>
                    <a:pt x="395" y="36"/>
                    <a:pt x="395" y="35"/>
                    <a:pt x="395" y="34"/>
                  </a:cubicBezTo>
                  <a:cubicBezTo>
                    <a:pt x="395" y="15"/>
                    <a:pt x="413" y="0"/>
                    <a:pt x="434" y="0"/>
                  </a:cubicBezTo>
                  <a:cubicBezTo>
                    <a:pt x="455" y="0"/>
                    <a:pt x="471" y="14"/>
                    <a:pt x="473" y="31"/>
                  </a:cubicBezTo>
                  <a:cubicBezTo>
                    <a:pt x="479" y="27"/>
                    <a:pt x="486" y="25"/>
                    <a:pt x="494" y="25"/>
                  </a:cubicBezTo>
                  <a:cubicBezTo>
                    <a:pt x="514" y="25"/>
                    <a:pt x="531" y="42"/>
                    <a:pt x="531" y="63"/>
                  </a:cubicBezTo>
                  <a:cubicBezTo>
                    <a:pt x="531" y="63"/>
                    <a:pt x="531" y="63"/>
                    <a:pt x="531" y="64"/>
                  </a:cubicBezTo>
                  <a:cubicBezTo>
                    <a:pt x="533" y="63"/>
                    <a:pt x="536" y="63"/>
                    <a:pt x="539" y="63"/>
                  </a:cubicBezTo>
                  <a:cubicBezTo>
                    <a:pt x="556" y="63"/>
                    <a:pt x="569" y="75"/>
                    <a:pt x="569" y="90"/>
                  </a:cubicBezTo>
                  <a:cubicBezTo>
                    <a:pt x="569" y="91"/>
                    <a:pt x="581" y="89"/>
                    <a:pt x="581" y="90"/>
                  </a:cubicBezTo>
                  <a:cubicBezTo>
                    <a:pt x="570" y="103"/>
                    <a:pt x="539" y="123"/>
                    <a:pt x="490" y="144"/>
                  </a:cubicBezTo>
                  <a:cubicBezTo>
                    <a:pt x="439" y="166"/>
                    <a:pt x="383" y="178"/>
                    <a:pt x="323" y="178"/>
                  </a:cubicBezTo>
                  <a:cubicBezTo>
                    <a:pt x="193" y="178"/>
                    <a:pt x="77" y="119"/>
                    <a:pt x="0" y="26"/>
                  </a:cubicBezTo>
                  <a:cubicBezTo>
                    <a:pt x="9" y="18"/>
                    <a:pt x="20" y="13"/>
                    <a:pt x="32" y="13"/>
                  </a:cubicBezTo>
                  <a:close/>
                </a:path>
              </a:pathLst>
            </a:custGeom>
            <a:solidFill>
              <a:srgbClr val="E7E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348275C0-CFFA-4F95-A7DA-EE833D949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106" y="4672849"/>
              <a:ext cx="7937" cy="66675"/>
            </a:xfrm>
            <a:custGeom>
              <a:avLst/>
              <a:gdLst>
                <a:gd name="T0" fmla="*/ 2 w 2"/>
                <a:gd name="T1" fmla="*/ 0 h 17"/>
                <a:gd name="T2" fmla="*/ 0 w 2"/>
                <a:gd name="T3" fmla="*/ 17 h 17"/>
                <a:gd name="T4" fmla="*/ 2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2" y="0"/>
                  </a:moveTo>
                  <a:cubicBezTo>
                    <a:pt x="2" y="6"/>
                    <a:pt x="1" y="11"/>
                    <a:pt x="0" y="17"/>
                  </a:cubicBezTo>
                  <a:cubicBezTo>
                    <a:pt x="1" y="11"/>
                    <a:pt x="2" y="6"/>
                    <a:pt x="2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8AC33711-4AAF-49DA-8999-A00789C0B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906" y="4520449"/>
              <a:ext cx="4762" cy="61912"/>
            </a:xfrm>
            <a:custGeom>
              <a:avLst/>
              <a:gdLst>
                <a:gd name="T0" fmla="*/ 1 w 1"/>
                <a:gd name="T1" fmla="*/ 16 h 16"/>
                <a:gd name="T2" fmla="*/ 0 w 1"/>
                <a:gd name="T3" fmla="*/ 0 h 16"/>
                <a:gd name="T4" fmla="*/ 1 w 1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6">
                  <a:moveTo>
                    <a:pt x="1" y="16"/>
                  </a:moveTo>
                  <a:cubicBezTo>
                    <a:pt x="1" y="11"/>
                    <a:pt x="1" y="5"/>
                    <a:pt x="0" y="0"/>
                  </a:cubicBezTo>
                  <a:cubicBezTo>
                    <a:pt x="1" y="5"/>
                    <a:pt x="1" y="11"/>
                    <a:pt x="1" y="16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E426D1A4-4032-4F78-9F92-F314B9FFF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0318" y="4953836"/>
              <a:ext cx="22225" cy="65087"/>
            </a:xfrm>
            <a:custGeom>
              <a:avLst/>
              <a:gdLst>
                <a:gd name="T0" fmla="*/ 6 w 6"/>
                <a:gd name="T1" fmla="*/ 0 h 17"/>
                <a:gd name="T2" fmla="*/ 0 w 6"/>
                <a:gd name="T3" fmla="*/ 17 h 17"/>
                <a:gd name="T4" fmla="*/ 6 w 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7">
                  <a:moveTo>
                    <a:pt x="6" y="0"/>
                  </a:moveTo>
                  <a:cubicBezTo>
                    <a:pt x="4" y="6"/>
                    <a:pt x="2" y="11"/>
                    <a:pt x="0" y="17"/>
                  </a:cubicBezTo>
                  <a:cubicBezTo>
                    <a:pt x="2" y="11"/>
                    <a:pt x="4" y="6"/>
                    <a:pt x="6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698653CB-AB7A-4D02-AF66-3571CD30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843" y="4595061"/>
              <a:ext cx="7937" cy="61912"/>
            </a:xfrm>
            <a:custGeom>
              <a:avLst/>
              <a:gdLst>
                <a:gd name="T0" fmla="*/ 2 w 2"/>
                <a:gd name="T1" fmla="*/ 16 h 16"/>
                <a:gd name="T2" fmla="*/ 0 w 2"/>
                <a:gd name="T3" fmla="*/ 0 h 16"/>
                <a:gd name="T4" fmla="*/ 2 w 2"/>
                <a:gd name="T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6">
                  <a:moveTo>
                    <a:pt x="2" y="16"/>
                  </a:moveTo>
                  <a:cubicBezTo>
                    <a:pt x="1" y="11"/>
                    <a:pt x="0" y="5"/>
                    <a:pt x="0" y="0"/>
                  </a:cubicBezTo>
                  <a:cubicBezTo>
                    <a:pt x="0" y="5"/>
                    <a:pt x="1" y="11"/>
                    <a:pt x="2" y="16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0155B017-F38C-48DE-BAC8-46414F30F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906" y="4442661"/>
              <a:ext cx="0" cy="66675"/>
            </a:xfrm>
            <a:custGeom>
              <a:avLst/>
              <a:gdLst>
                <a:gd name="T0" fmla="*/ 17 h 17"/>
                <a:gd name="T1" fmla="*/ 0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cubicBezTo>
                    <a:pt x="0" y="12"/>
                    <a:pt x="0" y="6"/>
                    <a:pt x="0" y="0"/>
                  </a:cubicBezTo>
                  <a:cubicBezTo>
                    <a:pt x="0" y="6"/>
                    <a:pt x="0" y="12"/>
                    <a:pt x="0" y="17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A83031E0-322D-4159-8CDD-FD99F17FF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2543" y="4742699"/>
              <a:ext cx="55562" cy="211137"/>
            </a:xfrm>
            <a:custGeom>
              <a:avLst/>
              <a:gdLst>
                <a:gd name="T0" fmla="*/ 14 w 14"/>
                <a:gd name="T1" fmla="*/ 0 h 54"/>
                <a:gd name="T2" fmla="*/ 0 w 14"/>
                <a:gd name="T3" fmla="*/ 54 h 54"/>
                <a:gd name="T4" fmla="*/ 14 w 14"/>
                <a:gd name="T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4">
                  <a:moveTo>
                    <a:pt x="14" y="0"/>
                  </a:moveTo>
                  <a:cubicBezTo>
                    <a:pt x="10" y="18"/>
                    <a:pt x="6" y="36"/>
                    <a:pt x="0" y="54"/>
                  </a:cubicBezTo>
                  <a:cubicBezTo>
                    <a:pt x="6" y="36"/>
                    <a:pt x="10" y="18"/>
                    <a:pt x="14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896C545-7CF7-468D-9A84-BC8C54339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918" y="4442661"/>
              <a:ext cx="3175" cy="69850"/>
            </a:xfrm>
            <a:custGeom>
              <a:avLst/>
              <a:gdLst>
                <a:gd name="T0" fmla="*/ 1 w 1"/>
                <a:gd name="T1" fmla="*/ 0 h 18"/>
                <a:gd name="T2" fmla="*/ 0 w 1"/>
                <a:gd name="T3" fmla="*/ 18 h 18"/>
                <a:gd name="T4" fmla="*/ 1 w 1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8">
                  <a:moveTo>
                    <a:pt x="1" y="0"/>
                  </a:moveTo>
                  <a:cubicBezTo>
                    <a:pt x="1" y="6"/>
                    <a:pt x="0" y="12"/>
                    <a:pt x="0" y="18"/>
                  </a:cubicBezTo>
                  <a:cubicBezTo>
                    <a:pt x="0" y="12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CC5EA17B-6DF0-4639-9B35-F081420D8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156" y="4520449"/>
              <a:ext cx="4762" cy="66675"/>
            </a:xfrm>
            <a:custGeom>
              <a:avLst/>
              <a:gdLst>
                <a:gd name="T0" fmla="*/ 1 w 1"/>
                <a:gd name="T1" fmla="*/ 0 h 17"/>
                <a:gd name="T2" fmla="*/ 0 w 1"/>
                <a:gd name="T3" fmla="*/ 17 h 17"/>
                <a:gd name="T4" fmla="*/ 1 w 1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7">
                  <a:moveTo>
                    <a:pt x="1" y="0"/>
                  </a:moveTo>
                  <a:cubicBezTo>
                    <a:pt x="1" y="6"/>
                    <a:pt x="0" y="12"/>
                    <a:pt x="0" y="17"/>
                  </a:cubicBezTo>
                  <a:cubicBezTo>
                    <a:pt x="0" y="12"/>
                    <a:pt x="1" y="6"/>
                    <a:pt x="1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B1166D90-178A-41C1-84A2-FACC7EDB8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9218" y="4598236"/>
              <a:ext cx="7937" cy="66675"/>
            </a:xfrm>
            <a:custGeom>
              <a:avLst/>
              <a:gdLst>
                <a:gd name="T0" fmla="*/ 2 w 2"/>
                <a:gd name="T1" fmla="*/ 0 h 17"/>
                <a:gd name="T2" fmla="*/ 0 w 2"/>
                <a:gd name="T3" fmla="*/ 17 h 17"/>
                <a:gd name="T4" fmla="*/ 2 w 2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7">
                  <a:moveTo>
                    <a:pt x="2" y="0"/>
                  </a:moveTo>
                  <a:cubicBezTo>
                    <a:pt x="1" y="6"/>
                    <a:pt x="1" y="11"/>
                    <a:pt x="0" y="17"/>
                  </a:cubicBezTo>
                  <a:cubicBezTo>
                    <a:pt x="1" y="11"/>
                    <a:pt x="1" y="6"/>
                    <a:pt x="2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DA00241A-861B-4922-9481-005840B37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2543" y="49538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07E207BA-0F9C-4A4D-B0B6-FD100052B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156" y="4587124"/>
              <a:ext cx="0" cy="11112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A5639004-D72C-4E3A-BB9E-F60BB8E24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6043" y="4664911"/>
              <a:ext cx="3175" cy="7937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B2732C30-7B01-46D8-8F63-10B88C53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918" y="4512511"/>
              <a:ext cx="0" cy="7937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00E79E71-2970-4835-8DBB-E43A5875A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8106" y="4739524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138349F6-C771-421D-8A6E-23C8544FA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668" y="4582361"/>
              <a:ext cx="3175" cy="12700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E4C5344F-630B-4A37-8B8C-995907ECA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906" y="4509336"/>
              <a:ext cx="0" cy="11112"/>
            </a:xfrm>
            <a:custGeom>
              <a:avLst/>
              <a:gdLst>
                <a:gd name="T0" fmla="*/ 3 h 3"/>
                <a:gd name="T1" fmla="*/ 0 h 3"/>
                <a:gd name="T2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EDDC9970-CC21-4BD3-B22B-2F2051CD0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0318" y="501892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D08D4A8D-29CB-4FC1-9E1B-5BEB4986D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781" y="4656974"/>
              <a:ext cx="0" cy="7937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59674424-62FA-4A3A-8F94-7ECF52DB3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0718" y="2629487"/>
              <a:ext cx="3149601" cy="3136899"/>
            </a:xfrm>
            <a:custGeom>
              <a:avLst/>
              <a:gdLst>
                <a:gd name="T0" fmla="*/ 795 w 806"/>
                <a:gd name="T1" fmla="*/ 613 h 805"/>
                <a:gd name="T2" fmla="*/ 782 w 806"/>
                <a:gd name="T3" fmla="*/ 629 h 805"/>
                <a:gd name="T4" fmla="*/ 782 w 806"/>
                <a:gd name="T5" fmla="*/ 633 h 805"/>
                <a:gd name="T6" fmla="*/ 782 w 806"/>
                <a:gd name="T7" fmla="*/ 633 h 805"/>
                <a:gd name="T8" fmla="*/ 781 w 806"/>
                <a:gd name="T9" fmla="*/ 637 h 805"/>
                <a:gd name="T10" fmla="*/ 770 w 806"/>
                <a:gd name="T11" fmla="*/ 635 h 805"/>
                <a:gd name="T12" fmla="*/ 731 w 806"/>
                <a:gd name="T13" fmla="*/ 681 h 805"/>
                <a:gd name="T14" fmla="*/ 734 w 806"/>
                <a:gd name="T15" fmla="*/ 699 h 805"/>
                <a:gd name="T16" fmla="*/ 727 w 806"/>
                <a:gd name="T17" fmla="*/ 699 h 805"/>
                <a:gd name="T18" fmla="*/ 720 w 806"/>
                <a:gd name="T19" fmla="*/ 699 h 805"/>
                <a:gd name="T20" fmla="*/ 673 w 806"/>
                <a:gd name="T21" fmla="*/ 655 h 805"/>
                <a:gd name="T22" fmla="*/ 652 w 806"/>
                <a:gd name="T23" fmla="*/ 659 h 805"/>
                <a:gd name="T24" fmla="*/ 613 w 806"/>
                <a:gd name="T25" fmla="*/ 629 h 805"/>
                <a:gd name="T26" fmla="*/ 586 w 806"/>
                <a:gd name="T27" fmla="*/ 638 h 805"/>
                <a:gd name="T28" fmla="*/ 442 w 806"/>
                <a:gd name="T29" fmla="*/ 0 h 805"/>
                <a:gd name="T30" fmla="*/ 413 w 806"/>
                <a:gd name="T31" fmla="*/ 0 h 805"/>
                <a:gd name="T32" fmla="*/ 409 w 806"/>
                <a:gd name="T33" fmla="*/ 0 h 805"/>
                <a:gd name="T34" fmla="*/ 380 w 806"/>
                <a:gd name="T35" fmla="*/ 0 h 805"/>
                <a:gd name="T36" fmla="*/ 253 w 806"/>
                <a:gd name="T37" fmla="*/ 617 h 805"/>
                <a:gd name="T38" fmla="*/ 207 w 806"/>
                <a:gd name="T39" fmla="*/ 665 h 805"/>
                <a:gd name="T40" fmla="*/ 208 w 806"/>
                <a:gd name="T41" fmla="*/ 672 h 805"/>
                <a:gd name="T42" fmla="*/ 165 w 806"/>
                <a:gd name="T43" fmla="*/ 656 h 805"/>
                <a:gd name="T44" fmla="*/ 117 w 806"/>
                <a:gd name="T45" fmla="*/ 676 h 805"/>
                <a:gd name="T46" fmla="*/ 83 w 806"/>
                <a:gd name="T47" fmla="*/ 650 h 805"/>
                <a:gd name="T48" fmla="*/ 93 w 806"/>
                <a:gd name="T49" fmla="*/ 617 h 805"/>
                <a:gd name="T50" fmla="*/ 47 w 806"/>
                <a:gd name="T51" fmla="*/ 564 h 805"/>
                <a:gd name="T52" fmla="*/ 35 w 806"/>
                <a:gd name="T53" fmla="*/ 566 h 805"/>
                <a:gd name="T54" fmla="*/ 8 w 806"/>
                <a:gd name="T55" fmla="*/ 544 h 805"/>
                <a:gd name="T56" fmla="*/ 0 w 806"/>
                <a:gd name="T57" fmla="*/ 545 h 805"/>
                <a:gd name="T58" fmla="*/ 90 w 806"/>
                <a:gd name="T59" fmla="*/ 738 h 805"/>
                <a:gd name="T60" fmla="*/ 122 w 806"/>
                <a:gd name="T61" fmla="*/ 725 h 805"/>
                <a:gd name="T62" fmla="*/ 170 w 806"/>
                <a:gd name="T63" fmla="*/ 773 h 805"/>
                <a:gd name="T64" fmla="*/ 188 w 806"/>
                <a:gd name="T65" fmla="*/ 767 h 805"/>
                <a:gd name="T66" fmla="*/ 218 w 806"/>
                <a:gd name="T67" fmla="*/ 792 h 805"/>
                <a:gd name="T68" fmla="*/ 274 w 806"/>
                <a:gd name="T69" fmla="*/ 757 h 805"/>
                <a:gd name="T70" fmla="*/ 302 w 806"/>
                <a:gd name="T71" fmla="*/ 763 h 805"/>
                <a:gd name="T72" fmla="*/ 336 w 806"/>
                <a:gd name="T73" fmla="*/ 743 h 805"/>
                <a:gd name="T74" fmla="*/ 374 w 806"/>
                <a:gd name="T75" fmla="*/ 781 h 805"/>
                <a:gd name="T76" fmla="*/ 374 w 806"/>
                <a:gd name="T77" fmla="*/ 786 h 805"/>
                <a:gd name="T78" fmla="*/ 390 w 806"/>
                <a:gd name="T79" fmla="*/ 781 h 805"/>
                <a:gd name="T80" fmla="*/ 413 w 806"/>
                <a:gd name="T81" fmla="*/ 792 h 805"/>
                <a:gd name="T82" fmla="*/ 485 w 806"/>
                <a:gd name="T83" fmla="*/ 748 h 805"/>
                <a:gd name="T84" fmla="*/ 485 w 806"/>
                <a:gd name="T85" fmla="*/ 749 h 805"/>
                <a:gd name="T86" fmla="*/ 485 w 806"/>
                <a:gd name="T87" fmla="*/ 746 h 805"/>
                <a:gd name="T88" fmla="*/ 524 w 806"/>
                <a:gd name="T89" fmla="*/ 712 h 805"/>
                <a:gd name="T90" fmla="*/ 563 w 806"/>
                <a:gd name="T91" fmla="*/ 743 h 805"/>
                <a:gd name="T92" fmla="*/ 584 w 806"/>
                <a:gd name="T93" fmla="*/ 737 h 805"/>
                <a:gd name="T94" fmla="*/ 621 w 806"/>
                <a:gd name="T95" fmla="*/ 775 h 805"/>
                <a:gd name="T96" fmla="*/ 621 w 806"/>
                <a:gd name="T97" fmla="*/ 776 h 805"/>
                <a:gd name="T98" fmla="*/ 629 w 806"/>
                <a:gd name="T99" fmla="*/ 775 h 805"/>
                <a:gd name="T100" fmla="*/ 659 w 806"/>
                <a:gd name="T101" fmla="*/ 802 h 805"/>
                <a:gd name="T102" fmla="*/ 659 w 806"/>
                <a:gd name="T103" fmla="*/ 805 h 805"/>
                <a:gd name="T104" fmla="*/ 671 w 806"/>
                <a:gd name="T105" fmla="*/ 802 h 805"/>
                <a:gd name="T106" fmla="*/ 806 w 806"/>
                <a:gd name="T107" fmla="*/ 619 h 805"/>
                <a:gd name="T108" fmla="*/ 795 w 806"/>
                <a:gd name="T109" fmla="*/ 613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6" h="805">
                  <a:moveTo>
                    <a:pt x="795" y="613"/>
                  </a:moveTo>
                  <a:cubicBezTo>
                    <a:pt x="788" y="613"/>
                    <a:pt x="782" y="620"/>
                    <a:pt x="782" y="629"/>
                  </a:cubicBezTo>
                  <a:cubicBezTo>
                    <a:pt x="782" y="630"/>
                    <a:pt x="782" y="631"/>
                    <a:pt x="782" y="633"/>
                  </a:cubicBezTo>
                  <a:cubicBezTo>
                    <a:pt x="782" y="633"/>
                    <a:pt x="782" y="633"/>
                    <a:pt x="782" y="633"/>
                  </a:cubicBezTo>
                  <a:cubicBezTo>
                    <a:pt x="781" y="637"/>
                    <a:pt x="781" y="637"/>
                    <a:pt x="781" y="637"/>
                  </a:cubicBezTo>
                  <a:cubicBezTo>
                    <a:pt x="777" y="635"/>
                    <a:pt x="774" y="635"/>
                    <a:pt x="770" y="635"/>
                  </a:cubicBezTo>
                  <a:cubicBezTo>
                    <a:pt x="749" y="635"/>
                    <a:pt x="731" y="656"/>
                    <a:pt x="731" y="681"/>
                  </a:cubicBezTo>
                  <a:cubicBezTo>
                    <a:pt x="731" y="688"/>
                    <a:pt x="732" y="694"/>
                    <a:pt x="734" y="699"/>
                  </a:cubicBezTo>
                  <a:cubicBezTo>
                    <a:pt x="732" y="699"/>
                    <a:pt x="730" y="699"/>
                    <a:pt x="727" y="699"/>
                  </a:cubicBezTo>
                  <a:cubicBezTo>
                    <a:pt x="725" y="699"/>
                    <a:pt x="723" y="699"/>
                    <a:pt x="720" y="699"/>
                  </a:cubicBezTo>
                  <a:cubicBezTo>
                    <a:pt x="718" y="674"/>
                    <a:pt x="698" y="655"/>
                    <a:pt x="673" y="655"/>
                  </a:cubicBezTo>
                  <a:cubicBezTo>
                    <a:pt x="665" y="655"/>
                    <a:pt x="658" y="656"/>
                    <a:pt x="652" y="659"/>
                  </a:cubicBezTo>
                  <a:cubicBezTo>
                    <a:pt x="650" y="642"/>
                    <a:pt x="633" y="629"/>
                    <a:pt x="613" y="629"/>
                  </a:cubicBezTo>
                  <a:cubicBezTo>
                    <a:pt x="603" y="629"/>
                    <a:pt x="593" y="632"/>
                    <a:pt x="586" y="638"/>
                  </a:cubicBezTo>
                  <a:cubicBezTo>
                    <a:pt x="454" y="487"/>
                    <a:pt x="442" y="0"/>
                    <a:pt x="442" y="0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380" y="0"/>
                    <a:pt x="380" y="0"/>
                    <a:pt x="380" y="0"/>
                  </a:cubicBezTo>
                  <a:cubicBezTo>
                    <a:pt x="380" y="0"/>
                    <a:pt x="369" y="447"/>
                    <a:pt x="253" y="617"/>
                  </a:cubicBezTo>
                  <a:cubicBezTo>
                    <a:pt x="228" y="617"/>
                    <a:pt x="207" y="639"/>
                    <a:pt x="207" y="665"/>
                  </a:cubicBezTo>
                  <a:cubicBezTo>
                    <a:pt x="207" y="667"/>
                    <a:pt x="208" y="669"/>
                    <a:pt x="208" y="672"/>
                  </a:cubicBezTo>
                  <a:cubicBezTo>
                    <a:pt x="196" y="662"/>
                    <a:pt x="181" y="656"/>
                    <a:pt x="165" y="656"/>
                  </a:cubicBezTo>
                  <a:cubicBezTo>
                    <a:pt x="146" y="656"/>
                    <a:pt x="130" y="663"/>
                    <a:pt x="117" y="676"/>
                  </a:cubicBezTo>
                  <a:cubicBezTo>
                    <a:pt x="112" y="663"/>
                    <a:pt x="99" y="653"/>
                    <a:pt x="83" y="650"/>
                  </a:cubicBezTo>
                  <a:cubicBezTo>
                    <a:pt x="89" y="641"/>
                    <a:pt x="93" y="630"/>
                    <a:pt x="93" y="617"/>
                  </a:cubicBezTo>
                  <a:cubicBezTo>
                    <a:pt x="93" y="588"/>
                    <a:pt x="72" y="564"/>
                    <a:pt x="47" y="564"/>
                  </a:cubicBezTo>
                  <a:cubicBezTo>
                    <a:pt x="43" y="564"/>
                    <a:pt x="39" y="565"/>
                    <a:pt x="35" y="566"/>
                  </a:cubicBezTo>
                  <a:cubicBezTo>
                    <a:pt x="32" y="553"/>
                    <a:pt x="21" y="544"/>
                    <a:pt x="8" y="544"/>
                  </a:cubicBezTo>
                  <a:cubicBezTo>
                    <a:pt x="5" y="544"/>
                    <a:pt x="3" y="544"/>
                    <a:pt x="0" y="545"/>
                  </a:cubicBezTo>
                  <a:cubicBezTo>
                    <a:pt x="13" y="618"/>
                    <a:pt x="45" y="684"/>
                    <a:pt x="90" y="738"/>
                  </a:cubicBezTo>
                  <a:cubicBezTo>
                    <a:pt x="99" y="730"/>
                    <a:pt x="110" y="725"/>
                    <a:pt x="122" y="725"/>
                  </a:cubicBezTo>
                  <a:cubicBezTo>
                    <a:pt x="146" y="725"/>
                    <a:pt x="167" y="746"/>
                    <a:pt x="170" y="773"/>
                  </a:cubicBezTo>
                  <a:cubicBezTo>
                    <a:pt x="175" y="769"/>
                    <a:pt x="181" y="767"/>
                    <a:pt x="188" y="767"/>
                  </a:cubicBezTo>
                  <a:cubicBezTo>
                    <a:pt x="203" y="767"/>
                    <a:pt x="215" y="778"/>
                    <a:pt x="218" y="792"/>
                  </a:cubicBezTo>
                  <a:cubicBezTo>
                    <a:pt x="228" y="771"/>
                    <a:pt x="249" y="757"/>
                    <a:pt x="274" y="757"/>
                  </a:cubicBezTo>
                  <a:cubicBezTo>
                    <a:pt x="284" y="757"/>
                    <a:pt x="294" y="759"/>
                    <a:pt x="302" y="763"/>
                  </a:cubicBezTo>
                  <a:cubicBezTo>
                    <a:pt x="308" y="751"/>
                    <a:pt x="321" y="743"/>
                    <a:pt x="336" y="743"/>
                  </a:cubicBezTo>
                  <a:cubicBezTo>
                    <a:pt x="357" y="743"/>
                    <a:pt x="374" y="760"/>
                    <a:pt x="374" y="781"/>
                  </a:cubicBezTo>
                  <a:cubicBezTo>
                    <a:pt x="374" y="782"/>
                    <a:pt x="374" y="784"/>
                    <a:pt x="374" y="786"/>
                  </a:cubicBezTo>
                  <a:cubicBezTo>
                    <a:pt x="378" y="783"/>
                    <a:pt x="384" y="781"/>
                    <a:pt x="390" y="781"/>
                  </a:cubicBezTo>
                  <a:cubicBezTo>
                    <a:pt x="400" y="781"/>
                    <a:pt x="408" y="785"/>
                    <a:pt x="413" y="792"/>
                  </a:cubicBezTo>
                  <a:cubicBezTo>
                    <a:pt x="425" y="767"/>
                    <a:pt x="453" y="748"/>
                    <a:pt x="485" y="748"/>
                  </a:cubicBezTo>
                  <a:cubicBezTo>
                    <a:pt x="485" y="748"/>
                    <a:pt x="485" y="749"/>
                    <a:pt x="485" y="749"/>
                  </a:cubicBezTo>
                  <a:cubicBezTo>
                    <a:pt x="485" y="748"/>
                    <a:pt x="485" y="747"/>
                    <a:pt x="485" y="746"/>
                  </a:cubicBezTo>
                  <a:cubicBezTo>
                    <a:pt x="485" y="727"/>
                    <a:pt x="503" y="712"/>
                    <a:pt x="524" y="712"/>
                  </a:cubicBezTo>
                  <a:cubicBezTo>
                    <a:pt x="545" y="712"/>
                    <a:pt x="561" y="726"/>
                    <a:pt x="563" y="743"/>
                  </a:cubicBezTo>
                  <a:cubicBezTo>
                    <a:pt x="569" y="739"/>
                    <a:pt x="576" y="737"/>
                    <a:pt x="584" y="737"/>
                  </a:cubicBezTo>
                  <a:cubicBezTo>
                    <a:pt x="604" y="737"/>
                    <a:pt x="621" y="754"/>
                    <a:pt x="621" y="775"/>
                  </a:cubicBezTo>
                  <a:cubicBezTo>
                    <a:pt x="621" y="775"/>
                    <a:pt x="621" y="775"/>
                    <a:pt x="621" y="776"/>
                  </a:cubicBezTo>
                  <a:cubicBezTo>
                    <a:pt x="623" y="775"/>
                    <a:pt x="626" y="775"/>
                    <a:pt x="629" y="775"/>
                  </a:cubicBezTo>
                  <a:cubicBezTo>
                    <a:pt x="646" y="775"/>
                    <a:pt x="659" y="787"/>
                    <a:pt x="659" y="802"/>
                  </a:cubicBezTo>
                  <a:cubicBezTo>
                    <a:pt x="659" y="803"/>
                    <a:pt x="659" y="804"/>
                    <a:pt x="659" y="805"/>
                  </a:cubicBezTo>
                  <a:cubicBezTo>
                    <a:pt x="663" y="804"/>
                    <a:pt x="667" y="803"/>
                    <a:pt x="671" y="802"/>
                  </a:cubicBezTo>
                  <a:cubicBezTo>
                    <a:pt x="731" y="755"/>
                    <a:pt x="778" y="692"/>
                    <a:pt x="806" y="619"/>
                  </a:cubicBezTo>
                  <a:cubicBezTo>
                    <a:pt x="803" y="616"/>
                    <a:pt x="800" y="613"/>
                    <a:pt x="795" y="613"/>
                  </a:cubicBezTo>
                  <a:close/>
                </a:path>
              </a:pathLst>
            </a:custGeom>
            <a:solidFill>
              <a:srgbClr val="FEF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2924F1-414E-4D4A-A0C7-1E087DEE65A3}"/>
                </a:ext>
              </a:extLst>
            </p:cNvPr>
            <p:cNvGrpSpPr/>
            <p:nvPr/>
          </p:nvGrpSpPr>
          <p:grpSpPr>
            <a:xfrm>
              <a:off x="4631206" y="2252257"/>
              <a:ext cx="2907923" cy="2393442"/>
              <a:chOff x="1801488" y="2172046"/>
              <a:chExt cx="2907923" cy="239344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26AB053-3199-48D4-9F59-500A21A05264}"/>
                  </a:ext>
                </a:extLst>
              </p:cNvPr>
              <p:cNvSpPr/>
              <p:nvPr/>
            </p:nvSpPr>
            <p:spPr>
              <a:xfrm>
                <a:off x="2509838" y="3249613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157E7D5-6F53-40CB-B1E7-E8ED61C5126F}"/>
                  </a:ext>
                </a:extLst>
              </p:cNvPr>
              <p:cNvSpPr/>
              <p:nvPr/>
            </p:nvSpPr>
            <p:spPr>
              <a:xfrm>
                <a:off x="2003425" y="3667755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C37D92-5A2F-4DD3-926C-80423D0687C7}"/>
                  </a:ext>
                </a:extLst>
              </p:cNvPr>
              <p:cNvSpPr/>
              <p:nvPr/>
            </p:nvSpPr>
            <p:spPr>
              <a:xfrm>
                <a:off x="2425375" y="3828725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C7FCF05-69D5-419A-A393-6765848A5B64}"/>
                  </a:ext>
                </a:extLst>
              </p:cNvPr>
              <p:cNvSpPr/>
              <p:nvPr/>
            </p:nvSpPr>
            <p:spPr>
              <a:xfrm>
                <a:off x="2207256" y="2750181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E0B4329-BC99-46CB-965A-1916737C6FF2}"/>
                  </a:ext>
                </a:extLst>
              </p:cNvPr>
              <p:cNvSpPr/>
              <p:nvPr/>
            </p:nvSpPr>
            <p:spPr>
              <a:xfrm>
                <a:off x="3699292" y="3084513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7E5A5B5-90CE-470F-91B9-0D1E756F4CAB}"/>
                  </a:ext>
                </a:extLst>
              </p:cNvPr>
              <p:cNvSpPr/>
              <p:nvPr/>
            </p:nvSpPr>
            <p:spPr>
              <a:xfrm>
                <a:off x="4167818" y="2172046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04DEB49-D3B3-4AE7-9AD4-7A25A1EDE019}"/>
                  </a:ext>
                </a:extLst>
              </p:cNvPr>
              <p:cNvSpPr/>
              <p:nvPr/>
            </p:nvSpPr>
            <p:spPr>
              <a:xfrm>
                <a:off x="4271962" y="3583292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82B14AA-2CAE-4AA1-B68D-5F417F9366BC}"/>
                  </a:ext>
                </a:extLst>
              </p:cNvPr>
              <p:cNvSpPr/>
              <p:nvPr/>
            </p:nvSpPr>
            <p:spPr>
              <a:xfrm>
                <a:off x="2249487" y="4481025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7F7562A-8CAF-4599-8F09-6305D7584ACA}"/>
                  </a:ext>
                </a:extLst>
              </p:cNvPr>
              <p:cNvSpPr/>
              <p:nvPr/>
            </p:nvSpPr>
            <p:spPr>
              <a:xfrm>
                <a:off x="3741523" y="4140459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86AAFF8-CCA4-450F-85B0-F202B6F373DF}"/>
                  </a:ext>
                </a:extLst>
              </p:cNvPr>
              <p:cNvSpPr/>
              <p:nvPr/>
            </p:nvSpPr>
            <p:spPr>
              <a:xfrm>
                <a:off x="4382684" y="4224922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B5795DF-F361-47C0-B8CC-3A315CDDCE56}"/>
                  </a:ext>
                </a:extLst>
              </p:cNvPr>
              <p:cNvSpPr/>
              <p:nvPr/>
            </p:nvSpPr>
            <p:spPr>
              <a:xfrm>
                <a:off x="4624948" y="2811463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0771015-9083-4462-AEB4-6DD69410832A}"/>
                  </a:ext>
                </a:extLst>
              </p:cNvPr>
              <p:cNvSpPr/>
              <p:nvPr/>
            </p:nvSpPr>
            <p:spPr>
              <a:xfrm>
                <a:off x="1801488" y="2413468"/>
                <a:ext cx="84463" cy="844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31B8E7-E8F6-404C-9E27-77FE728A22C9}"/>
                </a:ext>
              </a:extLst>
            </p:cNvPr>
            <p:cNvGrpSpPr/>
            <p:nvPr/>
          </p:nvGrpSpPr>
          <p:grpSpPr>
            <a:xfrm>
              <a:off x="5339556" y="940636"/>
              <a:ext cx="1363662" cy="2341563"/>
              <a:chOff x="2509838" y="860425"/>
              <a:chExt cx="1363662" cy="2341563"/>
            </a:xfrm>
          </p:grpSpPr>
          <p:sp>
            <p:nvSpPr>
              <p:cNvPr id="44" name="Freeform 34">
                <a:extLst>
                  <a:ext uri="{FF2B5EF4-FFF2-40B4-BE49-F238E27FC236}">
                    <a16:creationId xmlns:a16="http://schemas.microsoft.com/office/drawing/2014/main" id="{110E390C-0D71-48C3-9CDE-60E0893B1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088" y="2928938"/>
                <a:ext cx="306388" cy="273050"/>
              </a:xfrm>
              <a:custGeom>
                <a:avLst/>
                <a:gdLst>
                  <a:gd name="T0" fmla="*/ 29 w 31"/>
                  <a:gd name="T1" fmla="*/ 18 h 28"/>
                  <a:gd name="T2" fmla="*/ 16 w 31"/>
                  <a:gd name="T3" fmla="*/ 28 h 28"/>
                  <a:gd name="T4" fmla="*/ 2 w 31"/>
                  <a:gd name="T5" fmla="*/ 18 h 28"/>
                  <a:gd name="T6" fmla="*/ 2 w 31"/>
                  <a:gd name="T7" fmla="*/ 0 h 28"/>
                  <a:gd name="T8" fmla="*/ 29 w 31"/>
                  <a:gd name="T9" fmla="*/ 0 h 28"/>
                  <a:gd name="T10" fmla="*/ 29 w 31"/>
                  <a:gd name="T1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8">
                    <a:moveTo>
                      <a:pt x="29" y="18"/>
                    </a:moveTo>
                    <a:cubicBezTo>
                      <a:pt x="27" y="22"/>
                      <a:pt x="16" y="28"/>
                      <a:pt x="16" y="28"/>
                    </a:cubicBezTo>
                    <a:cubicBezTo>
                      <a:pt x="16" y="28"/>
                      <a:pt x="4" y="22"/>
                      <a:pt x="2" y="18"/>
                    </a:cubicBezTo>
                    <a:cubicBezTo>
                      <a:pt x="0" y="14"/>
                      <a:pt x="2" y="0"/>
                      <a:pt x="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31" y="14"/>
                      <a:pt x="29" y="18"/>
                    </a:cubicBezTo>
                    <a:close/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5" name="Rectangle 35">
                <a:extLst>
                  <a:ext uri="{FF2B5EF4-FFF2-40B4-BE49-F238E27FC236}">
                    <a16:creationId xmlns:a16="http://schemas.microsoft.com/office/drawing/2014/main" id="{BCC9A3F4-E32E-4CAA-AA5C-E5BB4A059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2138" y="2724150"/>
                <a:ext cx="266700" cy="68263"/>
              </a:xfrm>
              <a:prstGeom prst="rect">
                <a:avLst/>
              </a:prstGeom>
              <a:solidFill>
                <a:srgbClr val="F4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6" name="Rectangle 36">
                <a:extLst>
                  <a:ext uri="{FF2B5EF4-FFF2-40B4-BE49-F238E27FC236}">
                    <a16:creationId xmlns:a16="http://schemas.microsoft.com/office/drawing/2014/main" id="{403976E7-C664-4D02-8C55-56DF1B253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2138" y="2724150"/>
                <a:ext cx="266700" cy="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7" name="Freeform 37">
                <a:extLst>
                  <a:ext uri="{FF2B5EF4-FFF2-40B4-BE49-F238E27FC236}">
                    <a16:creationId xmlns:a16="http://schemas.microsoft.com/office/drawing/2014/main" id="{AEB66571-8F87-4CC9-A0AD-20EE694AD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838" y="2020888"/>
                <a:ext cx="692150" cy="790575"/>
              </a:xfrm>
              <a:custGeom>
                <a:avLst/>
                <a:gdLst>
                  <a:gd name="T0" fmla="*/ 45 w 70"/>
                  <a:gd name="T1" fmla="*/ 0 h 81"/>
                  <a:gd name="T2" fmla="*/ 21 w 70"/>
                  <a:gd name="T3" fmla="*/ 81 h 81"/>
                  <a:gd name="T4" fmla="*/ 70 w 70"/>
                  <a:gd name="T5" fmla="*/ 47 h 81"/>
                  <a:gd name="T6" fmla="*/ 45 w 70"/>
                  <a:gd name="T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81">
                    <a:moveTo>
                      <a:pt x="45" y="0"/>
                    </a:moveTo>
                    <a:cubicBezTo>
                      <a:pt x="45" y="0"/>
                      <a:pt x="0" y="34"/>
                      <a:pt x="21" y="81"/>
                    </a:cubicBezTo>
                    <a:cubicBezTo>
                      <a:pt x="21" y="81"/>
                      <a:pt x="41" y="49"/>
                      <a:pt x="70" y="47"/>
                    </a:cubicBez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4C57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4840A200-7470-47F6-AF58-3605DA46A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0" y="2089150"/>
                <a:ext cx="355600" cy="722313"/>
              </a:xfrm>
              <a:custGeom>
                <a:avLst/>
                <a:gdLst>
                  <a:gd name="T0" fmla="*/ 14 w 36"/>
                  <a:gd name="T1" fmla="*/ 0 h 74"/>
                  <a:gd name="T2" fmla="*/ 0 w 36"/>
                  <a:gd name="T3" fmla="*/ 45 h 74"/>
                  <a:gd name="T4" fmla="*/ 31 w 36"/>
                  <a:gd name="T5" fmla="*/ 74 h 74"/>
                  <a:gd name="T6" fmla="*/ 36 w 36"/>
                  <a:gd name="T7" fmla="*/ 49 h 74"/>
                  <a:gd name="T8" fmla="*/ 14 w 36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4">
                    <a:moveTo>
                      <a:pt x="14" y="0"/>
                    </a:moveTo>
                    <a:cubicBezTo>
                      <a:pt x="10" y="18"/>
                      <a:pt x="5" y="34"/>
                      <a:pt x="0" y="45"/>
                    </a:cubicBezTo>
                    <a:cubicBezTo>
                      <a:pt x="19" y="54"/>
                      <a:pt x="31" y="74"/>
                      <a:pt x="31" y="74"/>
                    </a:cubicBezTo>
                    <a:cubicBezTo>
                      <a:pt x="35" y="65"/>
                      <a:pt x="36" y="57"/>
                      <a:pt x="36" y="49"/>
                    </a:cubicBezTo>
                    <a:cubicBezTo>
                      <a:pt x="36" y="26"/>
                      <a:pt x="23" y="9"/>
                      <a:pt x="14" y="0"/>
                    </a:cubicBezTo>
                  </a:path>
                </a:pathLst>
              </a:custGeom>
              <a:solidFill>
                <a:srgbClr val="4A5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943D82F1-5EA9-4BAF-95CE-0AB0A9B39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913" y="996950"/>
                <a:ext cx="414338" cy="1727200"/>
              </a:xfrm>
              <a:custGeom>
                <a:avLst/>
                <a:gdLst>
                  <a:gd name="T0" fmla="*/ 28 w 42"/>
                  <a:gd name="T1" fmla="*/ 0 h 177"/>
                  <a:gd name="T2" fmla="*/ 0 w 42"/>
                  <a:gd name="T3" fmla="*/ 79 h 177"/>
                  <a:gd name="T4" fmla="*/ 28 w 42"/>
                  <a:gd name="T5" fmla="*/ 177 h 177"/>
                  <a:gd name="T6" fmla="*/ 41 w 42"/>
                  <a:gd name="T7" fmla="*/ 177 h 177"/>
                  <a:gd name="T8" fmla="*/ 42 w 42"/>
                  <a:gd name="T9" fmla="*/ 177 h 177"/>
                  <a:gd name="T10" fmla="*/ 42 w 42"/>
                  <a:gd name="T11" fmla="*/ 0 h 177"/>
                  <a:gd name="T12" fmla="*/ 28 w 42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7">
                    <a:moveTo>
                      <a:pt x="28" y="0"/>
                    </a:moveTo>
                    <a:cubicBezTo>
                      <a:pt x="16" y="14"/>
                      <a:pt x="0" y="39"/>
                      <a:pt x="0" y="79"/>
                    </a:cubicBezTo>
                    <a:cubicBezTo>
                      <a:pt x="0" y="139"/>
                      <a:pt x="28" y="177"/>
                      <a:pt x="28" y="177"/>
                    </a:cubicBezTo>
                    <a:cubicBezTo>
                      <a:pt x="41" y="177"/>
                      <a:pt x="41" y="177"/>
                      <a:pt x="41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1C139911-E8CC-47F9-B1FF-40FE2C648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0" y="996950"/>
                <a:ext cx="415925" cy="1727200"/>
              </a:xfrm>
              <a:custGeom>
                <a:avLst/>
                <a:gdLst>
                  <a:gd name="T0" fmla="*/ 14 w 42"/>
                  <a:gd name="T1" fmla="*/ 0 h 177"/>
                  <a:gd name="T2" fmla="*/ 0 w 42"/>
                  <a:gd name="T3" fmla="*/ 0 h 177"/>
                  <a:gd name="T4" fmla="*/ 0 w 42"/>
                  <a:gd name="T5" fmla="*/ 177 h 177"/>
                  <a:gd name="T6" fmla="*/ 0 w 42"/>
                  <a:gd name="T7" fmla="*/ 177 h 177"/>
                  <a:gd name="T8" fmla="*/ 13 w 42"/>
                  <a:gd name="T9" fmla="*/ 177 h 177"/>
                  <a:gd name="T10" fmla="*/ 41 w 42"/>
                  <a:gd name="T11" fmla="*/ 79 h 177"/>
                  <a:gd name="T12" fmla="*/ 14 w 42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77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13" y="177"/>
                      <a:pt x="13" y="177"/>
                      <a:pt x="13" y="177"/>
                    </a:cubicBezTo>
                    <a:cubicBezTo>
                      <a:pt x="13" y="177"/>
                      <a:pt x="42" y="139"/>
                      <a:pt x="41" y="79"/>
                    </a:cubicBezTo>
                    <a:cubicBezTo>
                      <a:pt x="41" y="39"/>
                      <a:pt x="26" y="14"/>
                      <a:pt x="14" y="0"/>
                    </a:cubicBezTo>
                  </a:path>
                </a:pathLst>
              </a:cu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1" name="Oval 42">
                <a:extLst>
                  <a:ext uri="{FF2B5EF4-FFF2-40B4-BE49-F238E27FC236}">
                    <a16:creationId xmlns:a16="http://schemas.microsoft.com/office/drawing/2014/main" id="{7F41BF5D-7FDB-4D8D-B75A-3BCDC90F3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925" y="1366838"/>
                <a:ext cx="365125" cy="361950"/>
              </a:xfrm>
              <a:prstGeom prst="ellipse">
                <a:avLst/>
              </a:prstGeom>
              <a:solidFill>
                <a:srgbClr val="3DC2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id="{8BA8494D-52B1-47A4-8B66-E83D79A10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288" y="1347788"/>
                <a:ext cx="406400" cy="400050"/>
              </a:xfrm>
              <a:custGeom>
                <a:avLst/>
                <a:gdLst>
                  <a:gd name="T0" fmla="*/ 39 w 41"/>
                  <a:gd name="T1" fmla="*/ 20 h 41"/>
                  <a:gd name="T2" fmla="*/ 37 w 41"/>
                  <a:gd name="T3" fmla="*/ 20 h 41"/>
                  <a:gd name="T4" fmla="*/ 32 w 41"/>
                  <a:gd name="T5" fmla="*/ 32 h 41"/>
                  <a:gd name="T6" fmla="*/ 21 w 41"/>
                  <a:gd name="T7" fmla="*/ 37 h 41"/>
                  <a:gd name="T8" fmla="*/ 9 w 41"/>
                  <a:gd name="T9" fmla="*/ 32 h 41"/>
                  <a:gd name="T10" fmla="*/ 4 w 41"/>
                  <a:gd name="T11" fmla="*/ 20 h 41"/>
                  <a:gd name="T12" fmla="*/ 9 w 41"/>
                  <a:gd name="T13" fmla="*/ 9 h 41"/>
                  <a:gd name="T14" fmla="*/ 21 w 41"/>
                  <a:gd name="T15" fmla="*/ 4 h 41"/>
                  <a:gd name="T16" fmla="*/ 32 w 41"/>
                  <a:gd name="T17" fmla="*/ 9 h 41"/>
                  <a:gd name="T18" fmla="*/ 37 w 41"/>
                  <a:gd name="T19" fmla="*/ 20 h 41"/>
                  <a:gd name="T20" fmla="*/ 39 w 41"/>
                  <a:gd name="T21" fmla="*/ 20 h 41"/>
                  <a:gd name="T22" fmla="*/ 41 w 41"/>
                  <a:gd name="T23" fmla="*/ 20 h 41"/>
                  <a:gd name="T24" fmla="*/ 21 w 41"/>
                  <a:gd name="T25" fmla="*/ 0 h 41"/>
                  <a:gd name="T26" fmla="*/ 0 w 41"/>
                  <a:gd name="T27" fmla="*/ 20 h 41"/>
                  <a:gd name="T28" fmla="*/ 21 w 41"/>
                  <a:gd name="T29" fmla="*/ 41 h 41"/>
                  <a:gd name="T30" fmla="*/ 41 w 41"/>
                  <a:gd name="T31" fmla="*/ 20 h 41"/>
                  <a:gd name="T32" fmla="*/ 39 w 41"/>
                  <a:gd name="T33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41">
                    <a:moveTo>
                      <a:pt x="39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5"/>
                      <a:pt x="35" y="29"/>
                      <a:pt x="32" y="32"/>
                    </a:cubicBezTo>
                    <a:cubicBezTo>
                      <a:pt x="29" y="35"/>
                      <a:pt x="25" y="37"/>
                      <a:pt x="21" y="37"/>
                    </a:cubicBezTo>
                    <a:cubicBezTo>
                      <a:pt x="16" y="37"/>
                      <a:pt x="12" y="35"/>
                      <a:pt x="9" y="32"/>
                    </a:cubicBezTo>
                    <a:cubicBezTo>
                      <a:pt x="6" y="29"/>
                      <a:pt x="4" y="25"/>
                      <a:pt x="4" y="20"/>
                    </a:cubicBezTo>
                    <a:cubicBezTo>
                      <a:pt x="4" y="16"/>
                      <a:pt x="6" y="12"/>
                      <a:pt x="9" y="9"/>
                    </a:cubicBezTo>
                    <a:cubicBezTo>
                      <a:pt x="12" y="6"/>
                      <a:pt x="16" y="4"/>
                      <a:pt x="21" y="4"/>
                    </a:cubicBezTo>
                    <a:cubicBezTo>
                      <a:pt x="25" y="4"/>
                      <a:pt x="29" y="6"/>
                      <a:pt x="32" y="9"/>
                    </a:cubicBezTo>
                    <a:cubicBezTo>
                      <a:pt x="35" y="12"/>
                      <a:pt x="37" y="16"/>
                      <a:pt x="37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ubicBezTo>
                      <a:pt x="10" y="0"/>
                      <a:pt x="0" y="9"/>
                      <a:pt x="0" y="20"/>
                    </a:cubicBezTo>
                    <a:cubicBezTo>
                      <a:pt x="0" y="31"/>
                      <a:pt x="10" y="41"/>
                      <a:pt x="21" y="41"/>
                    </a:cubicBezTo>
                    <a:cubicBezTo>
                      <a:pt x="32" y="41"/>
                      <a:pt x="41" y="31"/>
                      <a:pt x="41" y="20"/>
                    </a:cubicBezTo>
                    <a:cubicBezTo>
                      <a:pt x="39" y="20"/>
                      <a:pt x="39" y="20"/>
                      <a:pt x="39" y="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id="{496195EC-47E2-4731-BE3F-B44F69FA6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0" y="996950"/>
                <a:ext cx="406400" cy="1727200"/>
              </a:xfrm>
              <a:custGeom>
                <a:avLst/>
                <a:gdLst>
                  <a:gd name="T0" fmla="*/ 14 w 41"/>
                  <a:gd name="T1" fmla="*/ 0 h 177"/>
                  <a:gd name="T2" fmla="*/ 0 w 41"/>
                  <a:gd name="T3" fmla="*/ 0 h 177"/>
                  <a:gd name="T4" fmla="*/ 0 w 41"/>
                  <a:gd name="T5" fmla="*/ 36 h 177"/>
                  <a:gd name="T6" fmla="*/ 20 w 41"/>
                  <a:gd name="T7" fmla="*/ 56 h 177"/>
                  <a:gd name="T8" fmla="*/ 20 w 41"/>
                  <a:gd name="T9" fmla="*/ 56 h 177"/>
                  <a:gd name="T10" fmla="*/ 20 w 41"/>
                  <a:gd name="T11" fmla="*/ 56 h 177"/>
                  <a:gd name="T12" fmla="*/ 0 w 41"/>
                  <a:gd name="T13" fmla="*/ 77 h 177"/>
                  <a:gd name="T14" fmla="*/ 0 w 41"/>
                  <a:gd name="T15" fmla="*/ 177 h 177"/>
                  <a:gd name="T16" fmla="*/ 0 w 41"/>
                  <a:gd name="T17" fmla="*/ 177 h 177"/>
                  <a:gd name="T18" fmla="*/ 13 w 41"/>
                  <a:gd name="T19" fmla="*/ 177 h 177"/>
                  <a:gd name="T20" fmla="*/ 41 w 41"/>
                  <a:gd name="T21" fmla="*/ 80 h 177"/>
                  <a:gd name="T22" fmla="*/ 41 w 41"/>
                  <a:gd name="T23" fmla="*/ 79 h 177"/>
                  <a:gd name="T24" fmla="*/ 14 w 41"/>
                  <a:gd name="T2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177">
                    <a:moveTo>
                      <a:pt x="1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1" y="36"/>
                      <a:pt x="20" y="45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67"/>
                      <a:pt x="11" y="77"/>
                      <a:pt x="0" y="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13" y="177"/>
                      <a:pt x="13" y="177"/>
                      <a:pt x="13" y="177"/>
                    </a:cubicBezTo>
                    <a:cubicBezTo>
                      <a:pt x="13" y="177"/>
                      <a:pt x="41" y="139"/>
                      <a:pt x="41" y="80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39"/>
                      <a:pt x="26" y="14"/>
                      <a:pt x="14" y="0"/>
                    </a:cubicBezTo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BB139669-8FCE-4AB7-B4A3-26439271D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0" y="1387475"/>
                <a:ext cx="177800" cy="322263"/>
              </a:xfrm>
              <a:custGeom>
                <a:avLst/>
                <a:gdLst>
                  <a:gd name="T0" fmla="*/ 0 w 18"/>
                  <a:gd name="T1" fmla="*/ 0 h 33"/>
                  <a:gd name="T2" fmla="*/ 0 w 18"/>
                  <a:gd name="T3" fmla="*/ 33 h 33"/>
                  <a:gd name="T4" fmla="*/ 11 w 18"/>
                  <a:gd name="T5" fmla="*/ 28 h 33"/>
                  <a:gd name="T6" fmla="*/ 16 w 18"/>
                  <a:gd name="T7" fmla="*/ 16 h 33"/>
                  <a:gd name="T8" fmla="*/ 18 w 18"/>
                  <a:gd name="T9" fmla="*/ 16 h 33"/>
                  <a:gd name="T10" fmla="*/ 18 w 18"/>
                  <a:gd name="T11" fmla="*/ 16 h 33"/>
                  <a:gd name="T12" fmla="*/ 16 w 18"/>
                  <a:gd name="T13" fmla="*/ 16 h 33"/>
                  <a:gd name="T14" fmla="*/ 11 w 18"/>
                  <a:gd name="T15" fmla="*/ 5 h 33"/>
                  <a:gd name="T16" fmla="*/ 0 w 18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4" y="33"/>
                      <a:pt x="8" y="31"/>
                      <a:pt x="11" y="28"/>
                    </a:cubicBezTo>
                    <a:cubicBezTo>
                      <a:pt x="14" y="25"/>
                      <a:pt x="16" y="21"/>
                      <a:pt x="16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2"/>
                      <a:pt x="14" y="8"/>
                      <a:pt x="11" y="5"/>
                    </a:cubicBezTo>
                    <a:cubicBezTo>
                      <a:pt x="8" y="2"/>
                      <a:pt x="4" y="0"/>
                      <a:pt x="0" y="0"/>
                    </a:cubicBezTo>
                  </a:path>
                </a:pathLst>
              </a:custGeom>
              <a:solidFill>
                <a:srgbClr val="3EA8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5" name="Freeform 46">
                <a:extLst>
                  <a:ext uri="{FF2B5EF4-FFF2-40B4-BE49-F238E27FC236}">
                    <a16:creationId xmlns:a16="http://schemas.microsoft.com/office/drawing/2014/main" id="{6490992E-1A7A-45BC-B7CA-8DD41521D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0250" y="1347788"/>
                <a:ext cx="198438" cy="400050"/>
              </a:xfrm>
              <a:custGeom>
                <a:avLst/>
                <a:gdLst>
                  <a:gd name="T0" fmla="*/ 20 w 20"/>
                  <a:gd name="T1" fmla="*/ 20 h 41"/>
                  <a:gd name="T2" fmla="*/ 18 w 20"/>
                  <a:gd name="T3" fmla="*/ 20 h 41"/>
                  <a:gd name="T4" fmla="*/ 16 w 20"/>
                  <a:gd name="T5" fmla="*/ 20 h 41"/>
                  <a:gd name="T6" fmla="*/ 11 w 20"/>
                  <a:gd name="T7" fmla="*/ 32 h 41"/>
                  <a:gd name="T8" fmla="*/ 0 w 20"/>
                  <a:gd name="T9" fmla="*/ 37 h 41"/>
                  <a:gd name="T10" fmla="*/ 0 w 20"/>
                  <a:gd name="T11" fmla="*/ 41 h 41"/>
                  <a:gd name="T12" fmla="*/ 20 w 20"/>
                  <a:gd name="T13" fmla="*/ 20 h 41"/>
                  <a:gd name="T14" fmla="*/ 20 w 20"/>
                  <a:gd name="T15" fmla="*/ 20 h 41"/>
                  <a:gd name="T16" fmla="*/ 20 w 20"/>
                  <a:gd name="T17" fmla="*/ 20 h 41"/>
                  <a:gd name="T18" fmla="*/ 20 w 20"/>
                  <a:gd name="T19" fmla="*/ 20 h 41"/>
                  <a:gd name="T20" fmla="*/ 0 w 20"/>
                  <a:gd name="T21" fmla="*/ 0 h 41"/>
                  <a:gd name="T22" fmla="*/ 0 w 20"/>
                  <a:gd name="T23" fmla="*/ 4 h 41"/>
                  <a:gd name="T24" fmla="*/ 11 w 20"/>
                  <a:gd name="T25" fmla="*/ 9 h 41"/>
                  <a:gd name="T26" fmla="*/ 16 w 20"/>
                  <a:gd name="T27" fmla="*/ 20 h 41"/>
                  <a:gd name="T28" fmla="*/ 18 w 20"/>
                  <a:gd name="T29" fmla="*/ 20 h 41"/>
                  <a:gd name="T30" fmla="*/ 20 w 20"/>
                  <a:gd name="T31" fmla="*/ 20 h 41"/>
                  <a:gd name="T32" fmla="*/ 20 w 20"/>
                  <a:gd name="T33" fmla="*/ 20 h 41"/>
                  <a:gd name="T34" fmla="*/ 0 w 20"/>
                  <a:gd name="T3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41">
                    <a:moveTo>
                      <a:pt x="20" y="20"/>
                    </a:moveTo>
                    <a:cubicBezTo>
                      <a:pt x="18" y="20"/>
                      <a:pt x="18" y="20"/>
                      <a:pt x="18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5"/>
                      <a:pt x="14" y="29"/>
                      <a:pt x="11" y="32"/>
                    </a:cubicBezTo>
                    <a:cubicBezTo>
                      <a:pt x="8" y="35"/>
                      <a:pt x="4" y="37"/>
                      <a:pt x="0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1" y="41"/>
                      <a:pt x="20" y="31"/>
                      <a:pt x="20" y="20"/>
                    </a:cubicBezTo>
                    <a:moveTo>
                      <a:pt x="20" y="20"/>
                    </a:move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4"/>
                      <a:pt x="8" y="6"/>
                      <a:pt x="11" y="9"/>
                    </a:cubicBezTo>
                    <a:cubicBezTo>
                      <a:pt x="14" y="12"/>
                      <a:pt x="16" y="16"/>
                      <a:pt x="16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9"/>
                      <a:pt x="11" y="0"/>
                      <a:pt x="0" y="0"/>
                    </a:cubicBezTo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6" name="Freeform 47">
                <a:extLst>
                  <a:ext uri="{FF2B5EF4-FFF2-40B4-BE49-F238E27FC236}">
                    <a16:creationId xmlns:a16="http://schemas.microsoft.com/office/drawing/2014/main" id="{DBD412AF-5E84-4EFD-B189-2D241C63B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138" y="860425"/>
                <a:ext cx="276225" cy="136525"/>
              </a:xfrm>
              <a:custGeom>
                <a:avLst/>
                <a:gdLst>
                  <a:gd name="T0" fmla="*/ 14 w 28"/>
                  <a:gd name="T1" fmla="*/ 1 h 14"/>
                  <a:gd name="T2" fmla="*/ 14 w 28"/>
                  <a:gd name="T3" fmla="*/ 0 h 14"/>
                  <a:gd name="T4" fmla="*/ 13 w 28"/>
                  <a:gd name="T5" fmla="*/ 1 h 14"/>
                  <a:gd name="T6" fmla="*/ 0 w 28"/>
                  <a:gd name="T7" fmla="*/ 14 h 14"/>
                  <a:gd name="T8" fmla="*/ 14 w 28"/>
                  <a:gd name="T9" fmla="*/ 14 h 14"/>
                  <a:gd name="T10" fmla="*/ 28 w 28"/>
                  <a:gd name="T11" fmla="*/ 14 h 14"/>
                  <a:gd name="T12" fmla="*/ 14 w 28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4">
                    <a:moveTo>
                      <a:pt x="14" y="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0" y="3"/>
                      <a:pt x="5" y="7"/>
                      <a:pt x="0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2" y="7"/>
                      <a:pt x="17" y="3"/>
                      <a:pt x="14" y="1"/>
                    </a:cubicBezTo>
                    <a:close/>
                  </a:path>
                </a:pathLst>
              </a:custGeom>
              <a:solidFill>
                <a:srgbClr val="F4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7" name="Freeform 48">
                <a:extLst>
                  <a:ext uri="{FF2B5EF4-FFF2-40B4-BE49-F238E27FC236}">
                    <a16:creationId xmlns:a16="http://schemas.microsoft.com/office/drawing/2014/main" id="{B1ECBA25-DB75-491D-9449-BBE742F2D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250" y="2128838"/>
                <a:ext cx="138113" cy="906463"/>
              </a:xfrm>
              <a:custGeom>
                <a:avLst/>
                <a:gdLst>
                  <a:gd name="T0" fmla="*/ 0 w 14"/>
                  <a:gd name="T1" fmla="*/ 0 h 93"/>
                  <a:gd name="T2" fmla="*/ 0 w 14"/>
                  <a:gd name="T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93">
                    <a:moveTo>
                      <a:pt x="0" y="0"/>
                    </a:moveTo>
                    <a:cubicBezTo>
                      <a:pt x="0" y="0"/>
                      <a:pt x="14" y="52"/>
                      <a:pt x="0" y="93"/>
                    </a:cubicBezTo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8" name="Freeform 49">
                <a:extLst>
                  <a:ext uri="{FF2B5EF4-FFF2-40B4-BE49-F238E27FC236}">
                    <a16:creationId xmlns:a16="http://schemas.microsoft.com/office/drawing/2014/main" id="{61012FB5-A877-466F-8513-57B0E5F3E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613" y="2128838"/>
                <a:ext cx="147638" cy="906463"/>
              </a:xfrm>
              <a:custGeom>
                <a:avLst/>
                <a:gdLst>
                  <a:gd name="T0" fmla="*/ 15 w 15"/>
                  <a:gd name="T1" fmla="*/ 0 h 93"/>
                  <a:gd name="T2" fmla="*/ 15 w 15"/>
                  <a:gd name="T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" h="93">
                    <a:moveTo>
                      <a:pt x="15" y="0"/>
                    </a:moveTo>
                    <a:cubicBezTo>
                      <a:pt x="15" y="0"/>
                      <a:pt x="0" y="52"/>
                      <a:pt x="15" y="93"/>
                    </a:cubicBezTo>
                  </a:path>
                </a:pathLst>
              </a:custGeom>
              <a:solidFill>
                <a:srgbClr val="4C57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</p:grp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2A38E46-48F4-4755-87D0-6C50A0C5856C}"/>
              </a:ext>
            </a:extLst>
          </p:cNvPr>
          <p:cNvSpPr/>
          <p:nvPr/>
        </p:nvSpPr>
        <p:spPr>
          <a:xfrm>
            <a:off x="7879676" y="2105636"/>
            <a:ext cx="545432" cy="5454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D1738F1-B243-4FC4-ADF4-4F7270F1BE51}"/>
              </a:ext>
            </a:extLst>
          </p:cNvPr>
          <p:cNvSpPr/>
          <p:nvPr/>
        </p:nvSpPr>
        <p:spPr>
          <a:xfrm>
            <a:off x="7879676" y="3517407"/>
            <a:ext cx="545432" cy="5454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3FFCD4C-C977-4059-B975-E4D4BAB04583}"/>
              </a:ext>
            </a:extLst>
          </p:cNvPr>
          <p:cNvSpPr/>
          <p:nvPr/>
        </p:nvSpPr>
        <p:spPr>
          <a:xfrm>
            <a:off x="7879676" y="4929178"/>
            <a:ext cx="545432" cy="5454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F5AB79-8072-42F9-BD52-66C6D87429CF}"/>
              </a:ext>
            </a:extLst>
          </p:cNvPr>
          <p:cNvSpPr txBox="1"/>
          <p:nvPr/>
        </p:nvSpPr>
        <p:spPr>
          <a:xfrm>
            <a:off x="8594218" y="2330318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7A0B68-9E53-47EE-B841-67B3E17A7430}"/>
              </a:ext>
            </a:extLst>
          </p:cNvPr>
          <p:cNvSpPr txBox="1"/>
          <p:nvPr/>
        </p:nvSpPr>
        <p:spPr>
          <a:xfrm>
            <a:off x="8594217" y="2070141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6D73B4-116C-40F5-BE78-857C21580E0A}"/>
              </a:ext>
            </a:extLst>
          </p:cNvPr>
          <p:cNvSpPr txBox="1"/>
          <p:nvPr/>
        </p:nvSpPr>
        <p:spPr>
          <a:xfrm>
            <a:off x="8594218" y="3746903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8DA96D-8F50-46F7-A362-DEEABEA7E761}"/>
              </a:ext>
            </a:extLst>
          </p:cNvPr>
          <p:cNvSpPr txBox="1"/>
          <p:nvPr/>
        </p:nvSpPr>
        <p:spPr>
          <a:xfrm>
            <a:off x="8594217" y="3486726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A6C88A0-0525-46F0-A573-3336174C0546}"/>
              </a:ext>
            </a:extLst>
          </p:cNvPr>
          <p:cNvSpPr txBox="1"/>
          <p:nvPr/>
        </p:nvSpPr>
        <p:spPr>
          <a:xfrm>
            <a:off x="8594218" y="5166192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6A05B9E-03FE-4136-B200-2CB0146C95D5}"/>
              </a:ext>
            </a:extLst>
          </p:cNvPr>
          <p:cNvSpPr txBox="1"/>
          <p:nvPr/>
        </p:nvSpPr>
        <p:spPr>
          <a:xfrm>
            <a:off x="8594217" y="490601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F3B9E25-24EC-4E08-99EF-E4C0206A01FC}"/>
              </a:ext>
            </a:extLst>
          </p:cNvPr>
          <p:cNvSpPr/>
          <p:nvPr/>
        </p:nvSpPr>
        <p:spPr>
          <a:xfrm>
            <a:off x="3757453" y="2105636"/>
            <a:ext cx="545432" cy="5454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811045C-DBBD-40A0-A667-CB49425633F4}"/>
              </a:ext>
            </a:extLst>
          </p:cNvPr>
          <p:cNvSpPr/>
          <p:nvPr/>
        </p:nvSpPr>
        <p:spPr>
          <a:xfrm>
            <a:off x="3757453" y="3517407"/>
            <a:ext cx="545432" cy="54543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49A601E-3F13-45AB-BC74-57A9AD8FA363}"/>
              </a:ext>
            </a:extLst>
          </p:cNvPr>
          <p:cNvSpPr/>
          <p:nvPr/>
        </p:nvSpPr>
        <p:spPr>
          <a:xfrm>
            <a:off x="3757453" y="4929178"/>
            <a:ext cx="545432" cy="5454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88A4B1-0BE6-4B54-985B-88F27CE60F38}"/>
              </a:ext>
            </a:extLst>
          </p:cNvPr>
          <p:cNvSpPr txBox="1"/>
          <p:nvPr/>
        </p:nvSpPr>
        <p:spPr>
          <a:xfrm>
            <a:off x="783061" y="2330318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3A69B1-AE39-4705-8C94-BD5D20A5198B}"/>
              </a:ext>
            </a:extLst>
          </p:cNvPr>
          <p:cNvSpPr txBox="1"/>
          <p:nvPr/>
        </p:nvSpPr>
        <p:spPr>
          <a:xfrm>
            <a:off x="1569079" y="2070141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5F4510-F634-4FA6-A5E3-415982D7E2EF}"/>
              </a:ext>
            </a:extLst>
          </p:cNvPr>
          <p:cNvSpPr txBox="1"/>
          <p:nvPr/>
        </p:nvSpPr>
        <p:spPr>
          <a:xfrm>
            <a:off x="783061" y="3746903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2B69712-C5D3-4B1A-A14C-CDC35E08A2EC}"/>
              </a:ext>
            </a:extLst>
          </p:cNvPr>
          <p:cNvSpPr txBox="1"/>
          <p:nvPr/>
        </p:nvSpPr>
        <p:spPr>
          <a:xfrm>
            <a:off x="1569079" y="3486726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FD7CAB-26D5-4F96-8260-AD147249A921}"/>
              </a:ext>
            </a:extLst>
          </p:cNvPr>
          <p:cNvSpPr txBox="1"/>
          <p:nvPr/>
        </p:nvSpPr>
        <p:spPr>
          <a:xfrm>
            <a:off x="783061" y="5166192"/>
            <a:ext cx="281472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441F2F-FA8B-4E8C-9334-EACEC3432A5F}"/>
              </a:ext>
            </a:extLst>
          </p:cNvPr>
          <p:cNvSpPr txBox="1"/>
          <p:nvPr/>
        </p:nvSpPr>
        <p:spPr>
          <a:xfrm>
            <a:off x="1569079" y="490601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400" b="1" dirty="0">
                <a:cs typeface="+mn-ea"/>
                <a:sym typeface="+mn-lt"/>
              </a:rPr>
              <a:t>Description</a:t>
            </a: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9C0CADB9-98E3-44B1-B631-EBE48C668E63}"/>
              </a:ext>
            </a:extLst>
          </p:cNvPr>
          <p:cNvSpPr>
            <a:spLocks noEditPoints="1"/>
          </p:cNvSpPr>
          <p:nvPr/>
        </p:nvSpPr>
        <p:spPr bwMode="auto">
          <a:xfrm>
            <a:off x="3889938" y="5059903"/>
            <a:ext cx="250527" cy="249496"/>
          </a:xfrm>
          <a:custGeom>
            <a:avLst/>
            <a:gdLst>
              <a:gd name="T0" fmla="*/ 103 w 106"/>
              <a:gd name="T1" fmla="*/ 84 h 102"/>
              <a:gd name="T2" fmla="*/ 76 w 106"/>
              <a:gd name="T3" fmla="*/ 61 h 102"/>
              <a:gd name="T4" fmla="*/ 74 w 106"/>
              <a:gd name="T5" fmla="*/ 60 h 102"/>
              <a:gd name="T6" fmla="*/ 80 w 106"/>
              <a:gd name="T7" fmla="*/ 40 h 102"/>
              <a:gd name="T8" fmla="*/ 40 w 106"/>
              <a:gd name="T9" fmla="*/ 0 h 102"/>
              <a:gd name="T10" fmla="*/ 0 w 106"/>
              <a:gd name="T11" fmla="*/ 40 h 102"/>
              <a:gd name="T12" fmla="*/ 40 w 106"/>
              <a:gd name="T13" fmla="*/ 80 h 102"/>
              <a:gd name="T14" fmla="*/ 61 w 106"/>
              <a:gd name="T15" fmla="*/ 73 h 102"/>
              <a:gd name="T16" fmla="*/ 63 w 106"/>
              <a:gd name="T17" fmla="*/ 75 h 102"/>
              <a:gd name="T18" fmla="*/ 90 w 106"/>
              <a:gd name="T19" fmla="*/ 99 h 102"/>
              <a:gd name="T20" fmla="*/ 101 w 106"/>
              <a:gd name="T21" fmla="*/ 98 h 102"/>
              <a:gd name="T22" fmla="*/ 103 w 106"/>
              <a:gd name="T23" fmla="*/ 96 h 102"/>
              <a:gd name="T24" fmla="*/ 103 w 106"/>
              <a:gd name="T25" fmla="*/ 84 h 102"/>
              <a:gd name="T26" fmla="*/ 40 w 106"/>
              <a:gd name="T27" fmla="*/ 64 h 102"/>
              <a:gd name="T28" fmla="*/ 15 w 106"/>
              <a:gd name="T29" fmla="*/ 40 h 102"/>
              <a:gd name="T30" fmla="*/ 40 w 106"/>
              <a:gd name="T31" fmla="*/ 15 h 102"/>
              <a:gd name="T32" fmla="*/ 64 w 106"/>
              <a:gd name="T33" fmla="*/ 40 h 102"/>
              <a:gd name="T34" fmla="*/ 40 w 106"/>
              <a:gd name="T35" fmla="*/ 6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" h="102">
                <a:moveTo>
                  <a:pt x="103" y="84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0"/>
                  <a:pt x="75" y="60"/>
                  <a:pt x="74" y="60"/>
                </a:cubicBezTo>
                <a:cubicBezTo>
                  <a:pt x="78" y="54"/>
                  <a:pt x="80" y="47"/>
                  <a:pt x="80" y="40"/>
                </a:cubicBez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48" y="80"/>
                  <a:pt x="55" y="77"/>
                  <a:pt x="61" y="73"/>
                </a:cubicBezTo>
                <a:cubicBezTo>
                  <a:pt x="62" y="74"/>
                  <a:pt x="62" y="75"/>
                  <a:pt x="63" y="75"/>
                </a:cubicBezTo>
                <a:cubicBezTo>
                  <a:pt x="90" y="99"/>
                  <a:pt x="90" y="99"/>
                  <a:pt x="90" y="99"/>
                </a:cubicBezTo>
                <a:cubicBezTo>
                  <a:pt x="93" y="102"/>
                  <a:pt x="98" y="102"/>
                  <a:pt x="101" y="9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92"/>
                  <a:pt x="106" y="87"/>
                  <a:pt x="103" y="84"/>
                </a:cubicBezTo>
                <a:close/>
                <a:moveTo>
                  <a:pt x="40" y="64"/>
                </a:moveTo>
                <a:cubicBezTo>
                  <a:pt x="26" y="64"/>
                  <a:pt x="15" y="53"/>
                  <a:pt x="15" y="40"/>
                </a:cubicBezTo>
                <a:cubicBezTo>
                  <a:pt x="15" y="26"/>
                  <a:pt x="26" y="15"/>
                  <a:pt x="40" y="15"/>
                </a:cubicBezTo>
                <a:cubicBezTo>
                  <a:pt x="53" y="15"/>
                  <a:pt x="64" y="26"/>
                  <a:pt x="64" y="40"/>
                </a:cubicBezTo>
                <a:cubicBezTo>
                  <a:pt x="64" y="53"/>
                  <a:pt x="53" y="64"/>
                  <a:pt x="40" y="6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01C82C-0809-438B-AA92-62CBAFFAFC96}"/>
              </a:ext>
            </a:extLst>
          </p:cNvPr>
          <p:cNvGrpSpPr/>
          <p:nvPr/>
        </p:nvGrpSpPr>
        <p:grpSpPr>
          <a:xfrm>
            <a:off x="3945113" y="2192167"/>
            <a:ext cx="170111" cy="276302"/>
            <a:chOff x="1849438" y="1878013"/>
            <a:chExt cx="261937" cy="425450"/>
          </a:xfrm>
          <a:solidFill>
            <a:schemeClr val="bg2"/>
          </a:solidFill>
        </p:grpSpPr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1BF5884-3F44-4D07-9F78-66CC128B4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1878013"/>
              <a:ext cx="211137" cy="319088"/>
            </a:xfrm>
            <a:custGeom>
              <a:avLst/>
              <a:gdLst>
                <a:gd name="T0" fmla="*/ 13 w 58"/>
                <a:gd name="T1" fmla="*/ 36 h 85"/>
                <a:gd name="T2" fmla="*/ 21 w 58"/>
                <a:gd name="T3" fmla="*/ 28 h 85"/>
                <a:gd name="T4" fmla="*/ 21 w 58"/>
                <a:gd name="T5" fmla="*/ 78 h 85"/>
                <a:gd name="T6" fmla="*/ 29 w 58"/>
                <a:gd name="T7" fmla="*/ 85 h 85"/>
                <a:gd name="T8" fmla="*/ 36 w 58"/>
                <a:gd name="T9" fmla="*/ 78 h 85"/>
                <a:gd name="T10" fmla="*/ 36 w 58"/>
                <a:gd name="T11" fmla="*/ 28 h 85"/>
                <a:gd name="T12" fmla="*/ 45 w 58"/>
                <a:gd name="T13" fmla="*/ 36 h 85"/>
                <a:gd name="T14" fmla="*/ 50 w 58"/>
                <a:gd name="T15" fmla="*/ 38 h 85"/>
                <a:gd name="T16" fmla="*/ 55 w 58"/>
                <a:gd name="T17" fmla="*/ 36 h 85"/>
                <a:gd name="T18" fmla="*/ 55 w 58"/>
                <a:gd name="T19" fmla="*/ 26 h 85"/>
                <a:gd name="T20" fmla="*/ 29 w 58"/>
                <a:gd name="T21" fmla="*/ 0 h 85"/>
                <a:gd name="T22" fmla="*/ 3 w 58"/>
                <a:gd name="T23" fmla="*/ 26 h 85"/>
                <a:gd name="T24" fmla="*/ 3 w 58"/>
                <a:gd name="T25" fmla="*/ 36 h 85"/>
                <a:gd name="T26" fmla="*/ 13 w 58"/>
                <a:gd name="T27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85">
                  <a:moveTo>
                    <a:pt x="13" y="36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1" y="82"/>
                    <a:pt x="25" y="85"/>
                    <a:pt x="29" y="85"/>
                  </a:cubicBezTo>
                  <a:cubicBezTo>
                    <a:pt x="33" y="85"/>
                    <a:pt x="36" y="82"/>
                    <a:pt x="36" y="7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6" y="38"/>
                    <a:pt x="48" y="38"/>
                    <a:pt x="50" y="38"/>
                  </a:cubicBezTo>
                  <a:cubicBezTo>
                    <a:pt x="52" y="38"/>
                    <a:pt x="54" y="38"/>
                    <a:pt x="55" y="36"/>
                  </a:cubicBezTo>
                  <a:cubicBezTo>
                    <a:pt x="58" y="33"/>
                    <a:pt x="58" y="29"/>
                    <a:pt x="55" y="2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3"/>
                    <a:pt x="3" y="36"/>
                  </a:cubicBezTo>
                  <a:cubicBezTo>
                    <a:pt x="5" y="39"/>
                    <a:pt x="10" y="39"/>
                    <a:pt x="1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D4492E9-3AB1-4AF8-AC02-CB2DD8C4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2047875"/>
              <a:ext cx="261937" cy="255588"/>
            </a:xfrm>
            <a:custGeom>
              <a:avLst/>
              <a:gdLst>
                <a:gd name="T0" fmla="*/ 66 w 72"/>
                <a:gd name="T1" fmla="*/ 0 h 68"/>
                <a:gd name="T2" fmla="*/ 50 w 72"/>
                <a:gd name="T3" fmla="*/ 0 h 68"/>
                <a:gd name="T4" fmla="*/ 50 w 72"/>
                <a:gd name="T5" fmla="*/ 13 h 68"/>
                <a:gd name="T6" fmla="*/ 59 w 72"/>
                <a:gd name="T7" fmla="*/ 13 h 68"/>
                <a:gd name="T8" fmla="*/ 59 w 72"/>
                <a:gd name="T9" fmla="*/ 55 h 68"/>
                <a:gd name="T10" fmla="*/ 12 w 72"/>
                <a:gd name="T11" fmla="*/ 55 h 68"/>
                <a:gd name="T12" fmla="*/ 12 w 72"/>
                <a:gd name="T13" fmla="*/ 13 h 68"/>
                <a:gd name="T14" fmla="*/ 21 w 72"/>
                <a:gd name="T15" fmla="*/ 13 h 68"/>
                <a:gd name="T16" fmla="*/ 21 w 72"/>
                <a:gd name="T17" fmla="*/ 0 h 68"/>
                <a:gd name="T18" fmla="*/ 6 w 72"/>
                <a:gd name="T19" fmla="*/ 0 h 68"/>
                <a:gd name="T20" fmla="*/ 0 w 72"/>
                <a:gd name="T21" fmla="*/ 7 h 68"/>
                <a:gd name="T22" fmla="*/ 0 w 72"/>
                <a:gd name="T23" fmla="*/ 61 h 68"/>
                <a:gd name="T24" fmla="*/ 6 w 72"/>
                <a:gd name="T25" fmla="*/ 68 h 68"/>
                <a:gd name="T26" fmla="*/ 66 w 72"/>
                <a:gd name="T27" fmla="*/ 68 h 68"/>
                <a:gd name="T28" fmla="*/ 72 w 72"/>
                <a:gd name="T29" fmla="*/ 61 h 68"/>
                <a:gd name="T30" fmla="*/ 72 w 72"/>
                <a:gd name="T31" fmla="*/ 7 h 68"/>
                <a:gd name="T32" fmla="*/ 66 w 72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68">
                  <a:moveTo>
                    <a:pt x="66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2" y="68"/>
                    <a:pt x="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9" y="68"/>
                    <a:pt x="72" y="65"/>
                    <a:pt x="72" y="61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3"/>
                    <a:pt x="69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9693054-7C4E-4267-9921-D67749D544FF}"/>
              </a:ext>
            </a:extLst>
          </p:cNvPr>
          <p:cNvGrpSpPr/>
          <p:nvPr/>
        </p:nvGrpSpPr>
        <p:grpSpPr>
          <a:xfrm>
            <a:off x="8067337" y="2192167"/>
            <a:ext cx="170111" cy="276302"/>
            <a:chOff x="1849438" y="1878013"/>
            <a:chExt cx="261937" cy="425450"/>
          </a:xfrm>
          <a:solidFill>
            <a:schemeClr val="bg2"/>
          </a:solidFill>
        </p:grpSpPr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F126E685-E3E3-4C92-B7CF-24707DAB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838" y="1878013"/>
              <a:ext cx="211137" cy="319088"/>
            </a:xfrm>
            <a:custGeom>
              <a:avLst/>
              <a:gdLst>
                <a:gd name="T0" fmla="*/ 13 w 58"/>
                <a:gd name="T1" fmla="*/ 36 h 85"/>
                <a:gd name="T2" fmla="*/ 21 w 58"/>
                <a:gd name="T3" fmla="*/ 28 h 85"/>
                <a:gd name="T4" fmla="*/ 21 w 58"/>
                <a:gd name="T5" fmla="*/ 78 h 85"/>
                <a:gd name="T6" fmla="*/ 29 w 58"/>
                <a:gd name="T7" fmla="*/ 85 h 85"/>
                <a:gd name="T8" fmla="*/ 36 w 58"/>
                <a:gd name="T9" fmla="*/ 78 h 85"/>
                <a:gd name="T10" fmla="*/ 36 w 58"/>
                <a:gd name="T11" fmla="*/ 28 h 85"/>
                <a:gd name="T12" fmla="*/ 45 w 58"/>
                <a:gd name="T13" fmla="*/ 36 h 85"/>
                <a:gd name="T14" fmla="*/ 50 w 58"/>
                <a:gd name="T15" fmla="*/ 38 h 85"/>
                <a:gd name="T16" fmla="*/ 55 w 58"/>
                <a:gd name="T17" fmla="*/ 36 h 85"/>
                <a:gd name="T18" fmla="*/ 55 w 58"/>
                <a:gd name="T19" fmla="*/ 26 h 85"/>
                <a:gd name="T20" fmla="*/ 29 w 58"/>
                <a:gd name="T21" fmla="*/ 0 h 85"/>
                <a:gd name="T22" fmla="*/ 3 w 58"/>
                <a:gd name="T23" fmla="*/ 26 h 85"/>
                <a:gd name="T24" fmla="*/ 3 w 58"/>
                <a:gd name="T25" fmla="*/ 36 h 85"/>
                <a:gd name="T26" fmla="*/ 13 w 58"/>
                <a:gd name="T27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85">
                  <a:moveTo>
                    <a:pt x="13" y="36"/>
                  </a:moveTo>
                  <a:cubicBezTo>
                    <a:pt x="21" y="28"/>
                    <a:pt x="21" y="28"/>
                    <a:pt x="21" y="2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1" y="82"/>
                    <a:pt x="25" y="85"/>
                    <a:pt x="29" y="85"/>
                  </a:cubicBezTo>
                  <a:cubicBezTo>
                    <a:pt x="33" y="85"/>
                    <a:pt x="36" y="82"/>
                    <a:pt x="36" y="7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6" y="38"/>
                    <a:pt x="48" y="38"/>
                    <a:pt x="50" y="38"/>
                  </a:cubicBezTo>
                  <a:cubicBezTo>
                    <a:pt x="52" y="38"/>
                    <a:pt x="54" y="38"/>
                    <a:pt x="55" y="36"/>
                  </a:cubicBezTo>
                  <a:cubicBezTo>
                    <a:pt x="58" y="33"/>
                    <a:pt x="58" y="29"/>
                    <a:pt x="55" y="26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9"/>
                    <a:pt x="0" y="33"/>
                    <a:pt x="3" y="36"/>
                  </a:cubicBezTo>
                  <a:cubicBezTo>
                    <a:pt x="5" y="39"/>
                    <a:pt x="10" y="39"/>
                    <a:pt x="1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17068E5F-F0B5-4918-A2E4-065918FD6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2047875"/>
              <a:ext cx="261937" cy="255588"/>
            </a:xfrm>
            <a:custGeom>
              <a:avLst/>
              <a:gdLst>
                <a:gd name="T0" fmla="*/ 66 w 72"/>
                <a:gd name="T1" fmla="*/ 0 h 68"/>
                <a:gd name="T2" fmla="*/ 50 w 72"/>
                <a:gd name="T3" fmla="*/ 0 h 68"/>
                <a:gd name="T4" fmla="*/ 50 w 72"/>
                <a:gd name="T5" fmla="*/ 13 h 68"/>
                <a:gd name="T6" fmla="*/ 59 w 72"/>
                <a:gd name="T7" fmla="*/ 13 h 68"/>
                <a:gd name="T8" fmla="*/ 59 w 72"/>
                <a:gd name="T9" fmla="*/ 55 h 68"/>
                <a:gd name="T10" fmla="*/ 12 w 72"/>
                <a:gd name="T11" fmla="*/ 55 h 68"/>
                <a:gd name="T12" fmla="*/ 12 w 72"/>
                <a:gd name="T13" fmla="*/ 13 h 68"/>
                <a:gd name="T14" fmla="*/ 21 w 72"/>
                <a:gd name="T15" fmla="*/ 13 h 68"/>
                <a:gd name="T16" fmla="*/ 21 w 72"/>
                <a:gd name="T17" fmla="*/ 0 h 68"/>
                <a:gd name="T18" fmla="*/ 6 w 72"/>
                <a:gd name="T19" fmla="*/ 0 h 68"/>
                <a:gd name="T20" fmla="*/ 0 w 72"/>
                <a:gd name="T21" fmla="*/ 7 h 68"/>
                <a:gd name="T22" fmla="*/ 0 w 72"/>
                <a:gd name="T23" fmla="*/ 61 h 68"/>
                <a:gd name="T24" fmla="*/ 6 w 72"/>
                <a:gd name="T25" fmla="*/ 68 h 68"/>
                <a:gd name="T26" fmla="*/ 66 w 72"/>
                <a:gd name="T27" fmla="*/ 68 h 68"/>
                <a:gd name="T28" fmla="*/ 72 w 72"/>
                <a:gd name="T29" fmla="*/ 61 h 68"/>
                <a:gd name="T30" fmla="*/ 72 w 72"/>
                <a:gd name="T31" fmla="*/ 7 h 68"/>
                <a:gd name="T32" fmla="*/ 66 w 72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68">
                  <a:moveTo>
                    <a:pt x="66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5"/>
                    <a:pt x="2" y="68"/>
                    <a:pt x="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9" y="68"/>
                    <a:pt x="72" y="65"/>
                    <a:pt x="72" y="61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3"/>
                    <a:pt x="69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3" name="Freeform 14">
            <a:extLst>
              <a:ext uri="{FF2B5EF4-FFF2-40B4-BE49-F238E27FC236}">
                <a16:creationId xmlns:a16="http://schemas.microsoft.com/office/drawing/2014/main" id="{5C4EFEE8-EDB4-48B1-B719-2DBCB3C59778}"/>
              </a:ext>
            </a:extLst>
          </p:cNvPr>
          <p:cNvSpPr>
            <a:spLocks noEditPoints="1"/>
          </p:cNvSpPr>
          <p:nvPr/>
        </p:nvSpPr>
        <p:spPr bwMode="auto">
          <a:xfrm>
            <a:off x="3914323" y="3593630"/>
            <a:ext cx="216505" cy="319603"/>
          </a:xfrm>
          <a:custGeom>
            <a:avLst/>
            <a:gdLst>
              <a:gd name="T0" fmla="*/ 78 w 89"/>
              <a:gd name="T1" fmla="*/ 0 h 132"/>
              <a:gd name="T2" fmla="*/ 48 w 89"/>
              <a:gd name="T3" fmla="*/ 0 h 132"/>
              <a:gd name="T4" fmla="*/ 37 w 89"/>
              <a:gd name="T5" fmla="*/ 11 h 132"/>
              <a:gd name="T6" fmla="*/ 37 w 89"/>
              <a:gd name="T7" fmla="*/ 26 h 132"/>
              <a:gd name="T8" fmla="*/ 12 w 89"/>
              <a:gd name="T9" fmla="*/ 26 h 132"/>
              <a:gd name="T10" fmla="*/ 0 w 89"/>
              <a:gd name="T11" fmla="*/ 39 h 132"/>
              <a:gd name="T12" fmla="*/ 0 w 89"/>
              <a:gd name="T13" fmla="*/ 119 h 132"/>
              <a:gd name="T14" fmla="*/ 12 w 89"/>
              <a:gd name="T15" fmla="*/ 132 h 132"/>
              <a:gd name="T16" fmla="*/ 54 w 89"/>
              <a:gd name="T17" fmla="*/ 132 h 132"/>
              <a:gd name="T18" fmla="*/ 67 w 89"/>
              <a:gd name="T19" fmla="*/ 119 h 132"/>
              <a:gd name="T20" fmla="*/ 67 w 89"/>
              <a:gd name="T21" fmla="*/ 45 h 132"/>
              <a:gd name="T22" fmla="*/ 69 w 89"/>
              <a:gd name="T23" fmla="*/ 42 h 132"/>
              <a:gd name="T24" fmla="*/ 78 w 89"/>
              <a:gd name="T25" fmla="*/ 42 h 132"/>
              <a:gd name="T26" fmla="*/ 89 w 89"/>
              <a:gd name="T27" fmla="*/ 32 h 132"/>
              <a:gd name="T28" fmla="*/ 89 w 89"/>
              <a:gd name="T29" fmla="*/ 11 h 132"/>
              <a:gd name="T30" fmla="*/ 78 w 89"/>
              <a:gd name="T31" fmla="*/ 0 h 132"/>
              <a:gd name="T32" fmla="*/ 33 w 89"/>
              <a:gd name="T33" fmla="*/ 125 h 132"/>
              <a:gd name="T34" fmla="*/ 27 w 89"/>
              <a:gd name="T35" fmla="*/ 118 h 132"/>
              <a:gd name="T36" fmla="*/ 33 w 89"/>
              <a:gd name="T37" fmla="*/ 112 h 132"/>
              <a:gd name="T38" fmla="*/ 40 w 89"/>
              <a:gd name="T39" fmla="*/ 118 h 132"/>
              <a:gd name="T40" fmla="*/ 33 w 89"/>
              <a:gd name="T41" fmla="*/ 125 h 132"/>
              <a:gd name="T42" fmla="*/ 8 w 89"/>
              <a:gd name="T43" fmla="*/ 106 h 132"/>
              <a:gd name="T44" fmla="*/ 8 w 89"/>
              <a:gd name="T45" fmla="*/ 37 h 132"/>
              <a:gd name="T46" fmla="*/ 39 w 89"/>
              <a:gd name="T47" fmla="*/ 37 h 132"/>
              <a:gd name="T48" fmla="*/ 48 w 89"/>
              <a:gd name="T49" fmla="*/ 42 h 132"/>
              <a:gd name="T50" fmla="*/ 53 w 89"/>
              <a:gd name="T51" fmla="*/ 42 h 132"/>
              <a:gd name="T52" fmla="*/ 48 w 89"/>
              <a:gd name="T53" fmla="*/ 52 h 132"/>
              <a:gd name="T54" fmla="*/ 45 w 89"/>
              <a:gd name="T55" fmla="*/ 55 h 132"/>
              <a:gd name="T56" fmla="*/ 49 w 89"/>
              <a:gd name="T57" fmla="*/ 55 h 132"/>
              <a:gd name="T58" fmla="*/ 59 w 89"/>
              <a:gd name="T59" fmla="*/ 51 h 132"/>
              <a:gd name="T60" fmla="*/ 59 w 89"/>
              <a:gd name="T61" fmla="*/ 106 h 132"/>
              <a:gd name="T62" fmla="*/ 8 w 89"/>
              <a:gd name="T63" fmla="*/ 106 h 132"/>
              <a:gd name="T64" fmla="*/ 85 w 89"/>
              <a:gd name="T65" fmla="*/ 32 h 132"/>
              <a:gd name="T66" fmla="*/ 78 w 89"/>
              <a:gd name="T67" fmla="*/ 39 h 132"/>
              <a:gd name="T68" fmla="*/ 67 w 89"/>
              <a:gd name="T69" fmla="*/ 39 h 132"/>
              <a:gd name="T70" fmla="*/ 66 w 89"/>
              <a:gd name="T71" fmla="*/ 39 h 132"/>
              <a:gd name="T72" fmla="*/ 54 w 89"/>
              <a:gd name="T73" fmla="*/ 50 h 132"/>
              <a:gd name="T74" fmla="*/ 57 w 89"/>
              <a:gd name="T75" fmla="*/ 40 h 132"/>
              <a:gd name="T76" fmla="*/ 57 w 89"/>
              <a:gd name="T77" fmla="*/ 39 h 132"/>
              <a:gd name="T78" fmla="*/ 48 w 89"/>
              <a:gd name="T79" fmla="*/ 39 h 132"/>
              <a:gd name="T80" fmla="*/ 41 w 89"/>
              <a:gd name="T81" fmla="*/ 32 h 132"/>
              <a:gd name="T82" fmla="*/ 41 w 89"/>
              <a:gd name="T83" fmla="*/ 11 h 132"/>
              <a:gd name="T84" fmla="*/ 48 w 89"/>
              <a:gd name="T85" fmla="*/ 4 h 132"/>
              <a:gd name="T86" fmla="*/ 78 w 89"/>
              <a:gd name="T87" fmla="*/ 4 h 132"/>
              <a:gd name="T88" fmla="*/ 85 w 89"/>
              <a:gd name="T89" fmla="*/ 11 h 132"/>
              <a:gd name="T90" fmla="*/ 85 w 89"/>
              <a:gd name="T91" fmla="*/ 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9" h="132">
                <a:moveTo>
                  <a:pt x="78" y="0"/>
                </a:move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37" y="5"/>
                  <a:pt x="37" y="11"/>
                </a:cubicBezTo>
                <a:cubicBezTo>
                  <a:pt x="37" y="26"/>
                  <a:pt x="37" y="26"/>
                  <a:pt x="37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5" y="26"/>
                  <a:pt x="0" y="32"/>
                  <a:pt x="0" y="3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6"/>
                  <a:pt x="5" y="132"/>
                  <a:pt x="12" y="132"/>
                </a:cubicBezTo>
                <a:cubicBezTo>
                  <a:pt x="54" y="132"/>
                  <a:pt x="54" y="132"/>
                  <a:pt x="54" y="132"/>
                </a:cubicBezTo>
                <a:cubicBezTo>
                  <a:pt x="61" y="132"/>
                  <a:pt x="67" y="126"/>
                  <a:pt x="67" y="119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44"/>
                  <a:pt x="68" y="43"/>
                  <a:pt x="6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84" y="42"/>
                  <a:pt x="89" y="38"/>
                  <a:pt x="89" y="32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5"/>
                  <a:pt x="84" y="0"/>
                  <a:pt x="78" y="0"/>
                </a:cubicBezTo>
                <a:close/>
                <a:moveTo>
                  <a:pt x="33" y="125"/>
                </a:moveTo>
                <a:cubicBezTo>
                  <a:pt x="30" y="125"/>
                  <a:pt x="27" y="122"/>
                  <a:pt x="27" y="118"/>
                </a:cubicBezTo>
                <a:cubicBezTo>
                  <a:pt x="27" y="115"/>
                  <a:pt x="30" y="112"/>
                  <a:pt x="33" y="112"/>
                </a:cubicBezTo>
                <a:cubicBezTo>
                  <a:pt x="37" y="112"/>
                  <a:pt x="40" y="115"/>
                  <a:pt x="40" y="118"/>
                </a:cubicBezTo>
                <a:cubicBezTo>
                  <a:pt x="40" y="122"/>
                  <a:pt x="37" y="125"/>
                  <a:pt x="33" y="125"/>
                </a:cubicBezTo>
                <a:close/>
                <a:moveTo>
                  <a:pt x="8" y="106"/>
                </a:moveTo>
                <a:cubicBezTo>
                  <a:pt x="8" y="37"/>
                  <a:pt x="8" y="37"/>
                  <a:pt x="8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40"/>
                  <a:pt x="44" y="42"/>
                  <a:pt x="48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2" y="46"/>
                  <a:pt x="49" y="50"/>
                  <a:pt x="48" y="52"/>
                </a:cubicBezTo>
                <a:cubicBezTo>
                  <a:pt x="45" y="55"/>
                  <a:pt x="45" y="55"/>
                  <a:pt x="45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3" y="55"/>
                  <a:pt x="56" y="53"/>
                  <a:pt x="59" y="51"/>
                </a:cubicBezTo>
                <a:cubicBezTo>
                  <a:pt x="59" y="106"/>
                  <a:pt x="59" y="106"/>
                  <a:pt x="59" y="106"/>
                </a:cubicBezTo>
                <a:lnTo>
                  <a:pt x="8" y="106"/>
                </a:lnTo>
                <a:close/>
                <a:moveTo>
                  <a:pt x="85" y="32"/>
                </a:moveTo>
                <a:cubicBezTo>
                  <a:pt x="85" y="35"/>
                  <a:pt x="82" y="39"/>
                  <a:pt x="78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6" y="39"/>
                  <a:pt x="66" y="39"/>
                  <a:pt x="66" y="39"/>
                </a:cubicBezTo>
                <a:cubicBezTo>
                  <a:pt x="64" y="43"/>
                  <a:pt x="59" y="48"/>
                  <a:pt x="54" y="50"/>
                </a:cubicBezTo>
                <a:cubicBezTo>
                  <a:pt x="56" y="47"/>
                  <a:pt x="57" y="43"/>
                  <a:pt x="57" y="40"/>
                </a:cubicBezTo>
                <a:cubicBezTo>
                  <a:pt x="57" y="39"/>
                  <a:pt x="57" y="39"/>
                  <a:pt x="57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4" y="39"/>
                  <a:pt x="41" y="35"/>
                  <a:pt x="41" y="32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4" y="4"/>
                  <a:pt x="4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82" y="4"/>
                  <a:pt x="85" y="7"/>
                  <a:pt x="85" y="11"/>
                </a:cubicBezTo>
                <a:lnTo>
                  <a:pt x="85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94" name="Freeform 14">
            <a:extLst>
              <a:ext uri="{FF2B5EF4-FFF2-40B4-BE49-F238E27FC236}">
                <a16:creationId xmlns:a16="http://schemas.microsoft.com/office/drawing/2014/main" id="{C8C6FFD1-79F4-42D0-8D91-D6696BE40BC4}"/>
              </a:ext>
            </a:extLst>
          </p:cNvPr>
          <p:cNvSpPr>
            <a:spLocks noEditPoints="1"/>
          </p:cNvSpPr>
          <p:nvPr/>
        </p:nvSpPr>
        <p:spPr bwMode="auto">
          <a:xfrm>
            <a:off x="8068169" y="3593630"/>
            <a:ext cx="216505" cy="319603"/>
          </a:xfrm>
          <a:custGeom>
            <a:avLst/>
            <a:gdLst>
              <a:gd name="T0" fmla="*/ 78 w 89"/>
              <a:gd name="T1" fmla="*/ 0 h 132"/>
              <a:gd name="T2" fmla="*/ 48 w 89"/>
              <a:gd name="T3" fmla="*/ 0 h 132"/>
              <a:gd name="T4" fmla="*/ 37 w 89"/>
              <a:gd name="T5" fmla="*/ 11 h 132"/>
              <a:gd name="T6" fmla="*/ 37 w 89"/>
              <a:gd name="T7" fmla="*/ 26 h 132"/>
              <a:gd name="T8" fmla="*/ 12 w 89"/>
              <a:gd name="T9" fmla="*/ 26 h 132"/>
              <a:gd name="T10" fmla="*/ 0 w 89"/>
              <a:gd name="T11" fmla="*/ 39 h 132"/>
              <a:gd name="T12" fmla="*/ 0 w 89"/>
              <a:gd name="T13" fmla="*/ 119 h 132"/>
              <a:gd name="T14" fmla="*/ 12 w 89"/>
              <a:gd name="T15" fmla="*/ 132 h 132"/>
              <a:gd name="T16" fmla="*/ 54 w 89"/>
              <a:gd name="T17" fmla="*/ 132 h 132"/>
              <a:gd name="T18" fmla="*/ 67 w 89"/>
              <a:gd name="T19" fmla="*/ 119 h 132"/>
              <a:gd name="T20" fmla="*/ 67 w 89"/>
              <a:gd name="T21" fmla="*/ 45 h 132"/>
              <a:gd name="T22" fmla="*/ 69 w 89"/>
              <a:gd name="T23" fmla="*/ 42 h 132"/>
              <a:gd name="T24" fmla="*/ 78 w 89"/>
              <a:gd name="T25" fmla="*/ 42 h 132"/>
              <a:gd name="T26" fmla="*/ 89 w 89"/>
              <a:gd name="T27" fmla="*/ 32 h 132"/>
              <a:gd name="T28" fmla="*/ 89 w 89"/>
              <a:gd name="T29" fmla="*/ 11 h 132"/>
              <a:gd name="T30" fmla="*/ 78 w 89"/>
              <a:gd name="T31" fmla="*/ 0 h 132"/>
              <a:gd name="T32" fmla="*/ 33 w 89"/>
              <a:gd name="T33" fmla="*/ 125 h 132"/>
              <a:gd name="T34" fmla="*/ 27 w 89"/>
              <a:gd name="T35" fmla="*/ 118 h 132"/>
              <a:gd name="T36" fmla="*/ 33 w 89"/>
              <a:gd name="T37" fmla="*/ 112 h 132"/>
              <a:gd name="T38" fmla="*/ 40 w 89"/>
              <a:gd name="T39" fmla="*/ 118 h 132"/>
              <a:gd name="T40" fmla="*/ 33 w 89"/>
              <a:gd name="T41" fmla="*/ 125 h 132"/>
              <a:gd name="T42" fmla="*/ 8 w 89"/>
              <a:gd name="T43" fmla="*/ 106 h 132"/>
              <a:gd name="T44" fmla="*/ 8 w 89"/>
              <a:gd name="T45" fmla="*/ 37 h 132"/>
              <a:gd name="T46" fmla="*/ 39 w 89"/>
              <a:gd name="T47" fmla="*/ 37 h 132"/>
              <a:gd name="T48" fmla="*/ 48 w 89"/>
              <a:gd name="T49" fmla="*/ 42 h 132"/>
              <a:gd name="T50" fmla="*/ 53 w 89"/>
              <a:gd name="T51" fmla="*/ 42 h 132"/>
              <a:gd name="T52" fmla="*/ 48 w 89"/>
              <a:gd name="T53" fmla="*/ 52 h 132"/>
              <a:gd name="T54" fmla="*/ 45 w 89"/>
              <a:gd name="T55" fmla="*/ 55 h 132"/>
              <a:gd name="T56" fmla="*/ 49 w 89"/>
              <a:gd name="T57" fmla="*/ 55 h 132"/>
              <a:gd name="T58" fmla="*/ 59 w 89"/>
              <a:gd name="T59" fmla="*/ 51 h 132"/>
              <a:gd name="T60" fmla="*/ 59 w 89"/>
              <a:gd name="T61" fmla="*/ 106 h 132"/>
              <a:gd name="T62" fmla="*/ 8 w 89"/>
              <a:gd name="T63" fmla="*/ 106 h 132"/>
              <a:gd name="T64" fmla="*/ 85 w 89"/>
              <a:gd name="T65" fmla="*/ 32 h 132"/>
              <a:gd name="T66" fmla="*/ 78 w 89"/>
              <a:gd name="T67" fmla="*/ 39 h 132"/>
              <a:gd name="T68" fmla="*/ 67 w 89"/>
              <a:gd name="T69" fmla="*/ 39 h 132"/>
              <a:gd name="T70" fmla="*/ 66 w 89"/>
              <a:gd name="T71" fmla="*/ 39 h 132"/>
              <a:gd name="T72" fmla="*/ 54 w 89"/>
              <a:gd name="T73" fmla="*/ 50 h 132"/>
              <a:gd name="T74" fmla="*/ 57 w 89"/>
              <a:gd name="T75" fmla="*/ 40 h 132"/>
              <a:gd name="T76" fmla="*/ 57 w 89"/>
              <a:gd name="T77" fmla="*/ 39 h 132"/>
              <a:gd name="T78" fmla="*/ 48 w 89"/>
              <a:gd name="T79" fmla="*/ 39 h 132"/>
              <a:gd name="T80" fmla="*/ 41 w 89"/>
              <a:gd name="T81" fmla="*/ 32 h 132"/>
              <a:gd name="T82" fmla="*/ 41 w 89"/>
              <a:gd name="T83" fmla="*/ 11 h 132"/>
              <a:gd name="T84" fmla="*/ 48 w 89"/>
              <a:gd name="T85" fmla="*/ 4 h 132"/>
              <a:gd name="T86" fmla="*/ 78 w 89"/>
              <a:gd name="T87" fmla="*/ 4 h 132"/>
              <a:gd name="T88" fmla="*/ 85 w 89"/>
              <a:gd name="T89" fmla="*/ 11 h 132"/>
              <a:gd name="T90" fmla="*/ 85 w 89"/>
              <a:gd name="T91" fmla="*/ 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9" h="132">
                <a:moveTo>
                  <a:pt x="78" y="0"/>
                </a:moveTo>
                <a:cubicBezTo>
                  <a:pt x="48" y="0"/>
                  <a:pt x="48" y="0"/>
                  <a:pt x="48" y="0"/>
                </a:cubicBezTo>
                <a:cubicBezTo>
                  <a:pt x="42" y="0"/>
                  <a:pt x="37" y="5"/>
                  <a:pt x="37" y="11"/>
                </a:cubicBezTo>
                <a:cubicBezTo>
                  <a:pt x="37" y="26"/>
                  <a:pt x="37" y="26"/>
                  <a:pt x="37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5" y="26"/>
                  <a:pt x="0" y="32"/>
                  <a:pt x="0" y="3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6"/>
                  <a:pt x="5" y="132"/>
                  <a:pt x="12" y="132"/>
                </a:cubicBezTo>
                <a:cubicBezTo>
                  <a:pt x="54" y="132"/>
                  <a:pt x="54" y="132"/>
                  <a:pt x="54" y="132"/>
                </a:cubicBezTo>
                <a:cubicBezTo>
                  <a:pt x="61" y="132"/>
                  <a:pt x="67" y="126"/>
                  <a:pt x="67" y="119"/>
                </a:cubicBezTo>
                <a:cubicBezTo>
                  <a:pt x="67" y="45"/>
                  <a:pt x="67" y="45"/>
                  <a:pt x="67" y="45"/>
                </a:cubicBezTo>
                <a:cubicBezTo>
                  <a:pt x="67" y="44"/>
                  <a:pt x="68" y="43"/>
                  <a:pt x="6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84" y="42"/>
                  <a:pt x="89" y="38"/>
                  <a:pt x="89" y="32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5"/>
                  <a:pt x="84" y="0"/>
                  <a:pt x="78" y="0"/>
                </a:cubicBezTo>
                <a:close/>
                <a:moveTo>
                  <a:pt x="33" y="125"/>
                </a:moveTo>
                <a:cubicBezTo>
                  <a:pt x="30" y="125"/>
                  <a:pt x="27" y="122"/>
                  <a:pt x="27" y="118"/>
                </a:cubicBezTo>
                <a:cubicBezTo>
                  <a:pt x="27" y="115"/>
                  <a:pt x="30" y="112"/>
                  <a:pt x="33" y="112"/>
                </a:cubicBezTo>
                <a:cubicBezTo>
                  <a:pt x="37" y="112"/>
                  <a:pt x="40" y="115"/>
                  <a:pt x="40" y="118"/>
                </a:cubicBezTo>
                <a:cubicBezTo>
                  <a:pt x="40" y="122"/>
                  <a:pt x="37" y="125"/>
                  <a:pt x="33" y="125"/>
                </a:cubicBezTo>
                <a:close/>
                <a:moveTo>
                  <a:pt x="8" y="106"/>
                </a:moveTo>
                <a:cubicBezTo>
                  <a:pt x="8" y="37"/>
                  <a:pt x="8" y="37"/>
                  <a:pt x="8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40"/>
                  <a:pt x="44" y="42"/>
                  <a:pt x="48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2" y="46"/>
                  <a:pt x="49" y="50"/>
                  <a:pt x="48" y="52"/>
                </a:cubicBezTo>
                <a:cubicBezTo>
                  <a:pt x="45" y="55"/>
                  <a:pt x="45" y="55"/>
                  <a:pt x="45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3" y="55"/>
                  <a:pt x="56" y="53"/>
                  <a:pt x="59" y="51"/>
                </a:cubicBezTo>
                <a:cubicBezTo>
                  <a:pt x="59" y="106"/>
                  <a:pt x="59" y="106"/>
                  <a:pt x="59" y="106"/>
                </a:cubicBezTo>
                <a:lnTo>
                  <a:pt x="8" y="106"/>
                </a:lnTo>
                <a:close/>
                <a:moveTo>
                  <a:pt x="85" y="32"/>
                </a:moveTo>
                <a:cubicBezTo>
                  <a:pt x="85" y="35"/>
                  <a:pt x="82" y="39"/>
                  <a:pt x="78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6" y="39"/>
                  <a:pt x="66" y="39"/>
                  <a:pt x="66" y="39"/>
                </a:cubicBezTo>
                <a:cubicBezTo>
                  <a:pt x="64" y="43"/>
                  <a:pt x="59" y="48"/>
                  <a:pt x="54" y="50"/>
                </a:cubicBezTo>
                <a:cubicBezTo>
                  <a:pt x="56" y="47"/>
                  <a:pt x="57" y="43"/>
                  <a:pt x="57" y="40"/>
                </a:cubicBezTo>
                <a:cubicBezTo>
                  <a:pt x="57" y="39"/>
                  <a:pt x="57" y="39"/>
                  <a:pt x="57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4" y="39"/>
                  <a:pt x="41" y="35"/>
                  <a:pt x="41" y="32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4" y="4"/>
                  <a:pt x="4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82" y="4"/>
                  <a:pt x="85" y="7"/>
                  <a:pt x="85" y="11"/>
                </a:cubicBezTo>
                <a:lnTo>
                  <a:pt x="85" y="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95" name="Freeform 5">
            <a:extLst>
              <a:ext uri="{FF2B5EF4-FFF2-40B4-BE49-F238E27FC236}">
                <a16:creationId xmlns:a16="http://schemas.microsoft.com/office/drawing/2014/main" id="{1761689A-9EF1-46AE-992C-56D54F319E15}"/>
              </a:ext>
            </a:extLst>
          </p:cNvPr>
          <p:cNvSpPr>
            <a:spLocks noEditPoints="1"/>
          </p:cNvSpPr>
          <p:nvPr/>
        </p:nvSpPr>
        <p:spPr bwMode="auto">
          <a:xfrm>
            <a:off x="7998517" y="5059903"/>
            <a:ext cx="250527" cy="249496"/>
          </a:xfrm>
          <a:custGeom>
            <a:avLst/>
            <a:gdLst>
              <a:gd name="T0" fmla="*/ 103 w 106"/>
              <a:gd name="T1" fmla="*/ 84 h 102"/>
              <a:gd name="T2" fmla="*/ 76 w 106"/>
              <a:gd name="T3" fmla="*/ 61 h 102"/>
              <a:gd name="T4" fmla="*/ 74 w 106"/>
              <a:gd name="T5" fmla="*/ 60 h 102"/>
              <a:gd name="T6" fmla="*/ 80 w 106"/>
              <a:gd name="T7" fmla="*/ 40 h 102"/>
              <a:gd name="T8" fmla="*/ 40 w 106"/>
              <a:gd name="T9" fmla="*/ 0 h 102"/>
              <a:gd name="T10" fmla="*/ 0 w 106"/>
              <a:gd name="T11" fmla="*/ 40 h 102"/>
              <a:gd name="T12" fmla="*/ 40 w 106"/>
              <a:gd name="T13" fmla="*/ 80 h 102"/>
              <a:gd name="T14" fmla="*/ 61 w 106"/>
              <a:gd name="T15" fmla="*/ 73 h 102"/>
              <a:gd name="T16" fmla="*/ 63 w 106"/>
              <a:gd name="T17" fmla="*/ 75 h 102"/>
              <a:gd name="T18" fmla="*/ 90 w 106"/>
              <a:gd name="T19" fmla="*/ 99 h 102"/>
              <a:gd name="T20" fmla="*/ 101 w 106"/>
              <a:gd name="T21" fmla="*/ 98 h 102"/>
              <a:gd name="T22" fmla="*/ 103 w 106"/>
              <a:gd name="T23" fmla="*/ 96 h 102"/>
              <a:gd name="T24" fmla="*/ 103 w 106"/>
              <a:gd name="T25" fmla="*/ 84 h 102"/>
              <a:gd name="T26" fmla="*/ 40 w 106"/>
              <a:gd name="T27" fmla="*/ 64 h 102"/>
              <a:gd name="T28" fmla="*/ 15 w 106"/>
              <a:gd name="T29" fmla="*/ 40 h 102"/>
              <a:gd name="T30" fmla="*/ 40 w 106"/>
              <a:gd name="T31" fmla="*/ 15 h 102"/>
              <a:gd name="T32" fmla="*/ 64 w 106"/>
              <a:gd name="T33" fmla="*/ 40 h 102"/>
              <a:gd name="T34" fmla="*/ 40 w 106"/>
              <a:gd name="T35" fmla="*/ 6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" h="102">
                <a:moveTo>
                  <a:pt x="103" y="84"/>
                </a:moveTo>
                <a:cubicBezTo>
                  <a:pt x="76" y="61"/>
                  <a:pt x="76" y="61"/>
                  <a:pt x="76" y="61"/>
                </a:cubicBezTo>
                <a:cubicBezTo>
                  <a:pt x="76" y="60"/>
                  <a:pt x="75" y="60"/>
                  <a:pt x="74" y="60"/>
                </a:cubicBezTo>
                <a:cubicBezTo>
                  <a:pt x="78" y="54"/>
                  <a:pt x="80" y="47"/>
                  <a:pt x="80" y="40"/>
                </a:cubicBez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40"/>
                </a:cubicBezTo>
                <a:cubicBezTo>
                  <a:pt x="0" y="62"/>
                  <a:pt x="18" y="80"/>
                  <a:pt x="40" y="80"/>
                </a:cubicBezTo>
                <a:cubicBezTo>
                  <a:pt x="48" y="80"/>
                  <a:pt x="55" y="77"/>
                  <a:pt x="61" y="73"/>
                </a:cubicBezTo>
                <a:cubicBezTo>
                  <a:pt x="62" y="74"/>
                  <a:pt x="62" y="75"/>
                  <a:pt x="63" y="75"/>
                </a:cubicBezTo>
                <a:cubicBezTo>
                  <a:pt x="90" y="99"/>
                  <a:pt x="90" y="99"/>
                  <a:pt x="90" y="99"/>
                </a:cubicBezTo>
                <a:cubicBezTo>
                  <a:pt x="93" y="102"/>
                  <a:pt x="98" y="102"/>
                  <a:pt x="101" y="98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6" y="92"/>
                  <a:pt x="106" y="87"/>
                  <a:pt x="103" y="84"/>
                </a:cubicBezTo>
                <a:close/>
                <a:moveTo>
                  <a:pt x="40" y="64"/>
                </a:moveTo>
                <a:cubicBezTo>
                  <a:pt x="26" y="64"/>
                  <a:pt x="15" y="53"/>
                  <a:pt x="15" y="40"/>
                </a:cubicBezTo>
                <a:cubicBezTo>
                  <a:pt x="15" y="26"/>
                  <a:pt x="26" y="15"/>
                  <a:pt x="40" y="15"/>
                </a:cubicBezTo>
                <a:cubicBezTo>
                  <a:pt x="53" y="15"/>
                  <a:pt x="64" y="26"/>
                  <a:pt x="64" y="40"/>
                </a:cubicBezTo>
                <a:cubicBezTo>
                  <a:pt x="64" y="53"/>
                  <a:pt x="53" y="64"/>
                  <a:pt x="40" y="6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21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accel="43000" decel="57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accel="43000" decel="5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60" grpId="0" animBg="1"/>
      <p:bldP spid="61" grpId="0" animBg="1"/>
      <p:bldP spid="62" grpId="0" animBg="1"/>
      <p:bldP spid="63" grpId="0"/>
      <p:bldP spid="64" grpId="0"/>
      <p:bldP spid="66" grpId="0"/>
      <p:bldP spid="67" grpId="0"/>
      <p:bldP spid="69" grpId="0"/>
      <p:bldP spid="70" grpId="0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/>
      <p:bldP spid="79" grpId="0"/>
      <p:bldP spid="84" grpId="0" animBg="1"/>
      <p:bldP spid="93" grpId="0" animBg="1"/>
      <p:bldP spid="94" grpId="0" animBg="1"/>
      <p:bldP spid="9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384C4A-7E56-4210-9F7D-01F982D7C0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Work Desk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AC7315-E2F8-4706-8695-449460777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grpSp>
        <p:nvGrpSpPr>
          <p:cNvPr id="5438" name="Group 5437">
            <a:extLst>
              <a:ext uri="{FF2B5EF4-FFF2-40B4-BE49-F238E27FC236}">
                <a16:creationId xmlns:a16="http://schemas.microsoft.com/office/drawing/2014/main" id="{3009FA27-8172-4CA5-87AC-5D38F79F67F2}"/>
              </a:ext>
            </a:extLst>
          </p:cNvPr>
          <p:cNvGrpSpPr/>
          <p:nvPr/>
        </p:nvGrpSpPr>
        <p:grpSpPr>
          <a:xfrm>
            <a:off x="1109686" y="2431467"/>
            <a:ext cx="1544889" cy="1314310"/>
            <a:chOff x="897078" y="2226172"/>
            <a:chExt cx="1544889" cy="1314310"/>
          </a:xfrm>
          <a:effectLst>
            <a:outerShdw blurRad="228600" dir="9240000" algn="ctr" rotWithShape="0">
              <a:srgbClr val="000000">
                <a:alpha val="5000"/>
              </a:srgbClr>
            </a:outerShdw>
          </a:effectLst>
        </p:grpSpPr>
        <p:sp>
          <p:nvSpPr>
            <p:cNvPr id="5321" name="Freeform 227">
              <a:extLst>
                <a:ext uri="{FF2B5EF4-FFF2-40B4-BE49-F238E27FC236}">
                  <a16:creationId xmlns:a16="http://schemas.microsoft.com/office/drawing/2014/main" id="{431BFC29-63F1-462F-8979-3EBEDB9BA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78" y="2226172"/>
              <a:ext cx="1544889" cy="1314310"/>
            </a:xfrm>
            <a:custGeom>
              <a:avLst/>
              <a:gdLst>
                <a:gd name="T0" fmla="*/ 115 w 603"/>
                <a:gd name="T1" fmla="*/ 513 h 513"/>
                <a:gd name="T2" fmla="*/ 0 w 603"/>
                <a:gd name="T3" fmla="*/ 164 h 513"/>
                <a:gd name="T4" fmla="*/ 488 w 603"/>
                <a:gd name="T5" fmla="*/ 0 h 513"/>
                <a:gd name="T6" fmla="*/ 603 w 603"/>
                <a:gd name="T7" fmla="*/ 349 h 513"/>
                <a:gd name="T8" fmla="*/ 115 w 603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13">
                  <a:moveTo>
                    <a:pt x="115" y="513"/>
                  </a:moveTo>
                  <a:lnTo>
                    <a:pt x="0" y="164"/>
                  </a:lnTo>
                  <a:lnTo>
                    <a:pt x="488" y="0"/>
                  </a:lnTo>
                  <a:lnTo>
                    <a:pt x="603" y="349"/>
                  </a:lnTo>
                  <a:lnTo>
                    <a:pt x="115" y="513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2" name="Freeform 228">
              <a:extLst>
                <a:ext uri="{FF2B5EF4-FFF2-40B4-BE49-F238E27FC236}">
                  <a16:creationId xmlns:a16="http://schemas.microsoft.com/office/drawing/2014/main" id="{4B425880-F73D-457E-BFA4-F292E801F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78" y="2226172"/>
              <a:ext cx="1544889" cy="1314310"/>
            </a:xfrm>
            <a:custGeom>
              <a:avLst/>
              <a:gdLst>
                <a:gd name="T0" fmla="*/ 115 w 603"/>
                <a:gd name="T1" fmla="*/ 513 h 513"/>
                <a:gd name="T2" fmla="*/ 0 w 603"/>
                <a:gd name="T3" fmla="*/ 164 h 513"/>
                <a:gd name="T4" fmla="*/ 488 w 603"/>
                <a:gd name="T5" fmla="*/ 0 h 513"/>
                <a:gd name="T6" fmla="*/ 603 w 603"/>
                <a:gd name="T7" fmla="*/ 349 h 513"/>
                <a:gd name="T8" fmla="*/ 115 w 603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13">
                  <a:moveTo>
                    <a:pt x="115" y="513"/>
                  </a:moveTo>
                  <a:lnTo>
                    <a:pt x="0" y="164"/>
                  </a:lnTo>
                  <a:lnTo>
                    <a:pt x="488" y="0"/>
                  </a:lnTo>
                  <a:lnTo>
                    <a:pt x="603" y="349"/>
                  </a:lnTo>
                  <a:lnTo>
                    <a:pt x="115" y="5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3" name="Freeform 229">
              <a:extLst>
                <a:ext uri="{FF2B5EF4-FFF2-40B4-BE49-F238E27FC236}">
                  <a16:creationId xmlns:a16="http://schemas.microsoft.com/office/drawing/2014/main" id="{F680A43A-1097-4ADC-84B9-93AED8B31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842" y="2446504"/>
              <a:ext cx="1150340" cy="876206"/>
            </a:xfrm>
            <a:custGeom>
              <a:avLst/>
              <a:gdLst>
                <a:gd name="T0" fmla="*/ 383 w 449"/>
                <a:gd name="T1" fmla="*/ 0 h 342"/>
                <a:gd name="T2" fmla="*/ 344 w 449"/>
                <a:gd name="T3" fmla="*/ 136 h 342"/>
                <a:gd name="T4" fmla="*/ 268 w 449"/>
                <a:gd name="T5" fmla="*/ 143 h 342"/>
                <a:gd name="T6" fmla="*/ 183 w 449"/>
                <a:gd name="T7" fmla="*/ 136 h 342"/>
                <a:gd name="T8" fmla="*/ 131 w 449"/>
                <a:gd name="T9" fmla="*/ 208 h 342"/>
                <a:gd name="T10" fmla="*/ 43 w 449"/>
                <a:gd name="T11" fmla="*/ 178 h 342"/>
                <a:gd name="T12" fmla="*/ 0 w 449"/>
                <a:gd name="T13" fmla="*/ 289 h 342"/>
                <a:gd name="T14" fmla="*/ 16 w 449"/>
                <a:gd name="T15" fmla="*/ 342 h 342"/>
                <a:gd name="T16" fmla="*/ 449 w 449"/>
                <a:gd name="T17" fmla="*/ 194 h 342"/>
                <a:gd name="T18" fmla="*/ 383 w 449"/>
                <a:gd name="T1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342">
                  <a:moveTo>
                    <a:pt x="383" y="0"/>
                  </a:moveTo>
                  <a:lnTo>
                    <a:pt x="344" y="136"/>
                  </a:lnTo>
                  <a:lnTo>
                    <a:pt x="268" y="143"/>
                  </a:lnTo>
                  <a:lnTo>
                    <a:pt x="183" y="136"/>
                  </a:lnTo>
                  <a:lnTo>
                    <a:pt x="131" y="208"/>
                  </a:lnTo>
                  <a:lnTo>
                    <a:pt x="43" y="178"/>
                  </a:lnTo>
                  <a:lnTo>
                    <a:pt x="0" y="289"/>
                  </a:lnTo>
                  <a:lnTo>
                    <a:pt x="16" y="342"/>
                  </a:lnTo>
                  <a:lnTo>
                    <a:pt x="449" y="19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FD0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4" name="Freeform 230">
              <a:extLst>
                <a:ext uri="{FF2B5EF4-FFF2-40B4-BE49-F238E27FC236}">
                  <a16:creationId xmlns:a16="http://schemas.microsoft.com/office/drawing/2014/main" id="{E07B13A9-E80E-4DED-9FEA-9E01CA7ED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842" y="2446504"/>
              <a:ext cx="1150340" cy="876206"/>
            </a:xfrm>
            <a:custGeom>
              <a:avLst/>
              <a:gdLst>
                <a:gd name="T0" fmla="*/ 383 w 449"/>
                <a:gd name="T1" fmla="*/ 0 h 342"/>
                <a:gd name="T2" fmla="*/ 344 w 449"/>
                <a:gd name="T3" fmla="*/ 136 h 342"/>
                <a:gd name="T4" fmla="*/ 268 w 449"/>
                <a:gd name="T5" fmla="*/ 143 h 342"/>
                <a:gd name="T6" fmla="*/ 183 w 449"/>
                <a:gd name="T7" fmla="*/ 136 h 342"/>
                <a:gd name="T8" fmla="*/ 131 w 449"/>
                <a:gd name="T9" fmla="*/ 208 h 342"/>
                <a:gd name="T10" fmla="*/ 43 w 449"/>
                <a:gd name="T11" fmla="*/ 178 h 342"/>
                <a:gd name="T12" fmla="*/ 0 w 449"/>
                <a:gd name="T13" fmla="*/ 289 h 342"/>
                <a:gd name="T14" fmla="*/ 16 w 449"/>
                <a:gd name="T15" fmla="*/ 342 h 342"/>
                <a:gd name="T16" fmla="*/ 449 w 449"/>
                <a:gd name="T17" fmla="*/ 194 h 342"/>
                <a:gd name="T18" fmla="*/ 383 w 449"/>
                <a:gd name="T1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342">
                  <a:moveTo>
                    <a:pt x="383" y="0"/>
                  </a:moveTo>
                  <a:lnTo>
                    <a:pt x="344" y="136"/>
                  </a:lnTo>
                  <a:lnTo>
                    <a:pt x="268" y="143"/>
                  </a:lnTo>
                  <a:lnTo>
                    <a:pt x="183" y="136"/>
                  </a:lnTo>
                  <a:lnTo>
                    <a:pt x="131" y="208"/>
                  </a:lnTo>
                  <a:lnTo>
                    <a:pt x="43" y="178"/>
                  </a:lnTo>
                  <a:lnTo>
                    <a:pt x="0" y="289"/>
                  </a:lnTo>
                  <a:lnTo>
                    <a:pt x="16" y="342"/>
                  </a:lnTo>
                  <a:lnTo>
                    <a:pt x="449" y="194"/>
                  </a:lnTo>
                  <a:lnTo>
                    <a:pt x="3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5" name="Freeform 231">
              <a:extLst>
                <a:ext uri="{FF2B5EF4-FFF2-40B4-BE49-F238E27FC236}">
                  <a16:creationId xmlns:a16="http://schemas.microsoft.com/office/drawing/2014/main" id="{826A0DF7-ACEC-4412-B5D2-067E4477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767" y="2600224"/>
              <a:ext cx="1091414" cy="714800"/>
            </a:xfrm>
            <a:custGeom>
              <a:avLst/>
              <a:gdLst>
                <a:gd name="T0" fmla="*/ 0 w 426"/>
                <a:gd name="T1" fmla="*/ 279 h 279"/>
                <a:gd name="T2" fmla="*/ 57 w 426"/>
                <a:gd name="T3" fmla="*/ 178 h 279"/>
                <a:gd name="T4" fmla="*/ 119 w 426"/>
                <a:gd name="T5" fmla="*/ 127 h 279"/>
                <a:gd name="T6" fmla="*/ 197 w 426"/>
                <a:gd name="T7" fmla="*/ 152 h 279"/>
                <a:gd name="T8" fmla="*/ 259 w 426"/>
                <a:gd name="T9" fmla="*/ 90 h 279"/>
                <a:gd name="T10" fmla="*/ 344 w 426"/>
                <a:gd name="T11" fmla="*/ 106 h 279"/>
                <a:gd name="T12" fmla="*/ 383 w 426"/>
                <a:gd name="T13" fmla="*/ 0 h 279"/>
                <a:gd name="T14" fmla="*/ 426 w 426"/>
                <a:gd name="T15" fmla="*/ 134 h 279"/>
                <a:gd name="T16" fmla="*/ 0 w 426"/>
                <a:gd name="T17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279">
                  <a:moveTo>
                    <a:pt x="0" y="279"/>
                  </a:moveTo>
                  <a:lnTo>
                    <a:pt x="57" y="178"/>
                  </a:lnTo>
                  <a:lnTo>
                    <a:pt x="119" y="127"/>
                  </a:lnTo>
                  <a:lnTo>
                    <a:pt x="197" y="152"/>
                  </a:lnTo>
                  <a:lnTo>
                    <a:pt x="259" y="90"/>
                  </a:lnTo>
                  <a:lnTo>
                    <a:pt x="344" y="106"/>
                  </a:lnTo>
                  <a:lnTo>
                    <a:pt x="383" y="0"/>
                  </a:lnTo>
                  <a:lnTo>
                    <a:pt x="426" y="134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437" name="Group 5436">
            <a:extLst>
              <a:ext uri="{FF2B5EF4-FFF2-40B4-BE49-F238E27FC236}">
                <a16:creationId xmlns:a16="http://schemas.microsoft.com/office/drawing/2014/main" id="{9B633076-C4C0-4DC3-ADA3-A2BD08879852}"/>
              </a:ext>
            </a:extLst>
          </p:cNvPr>
          <p:cNvGrpSpPr/>
          <p:nvPr/>
        </p:nvGrpSpPr>
        <p:grpSpPr>
          <a:xfrm>
            <a:off x="3466301" y="1683232"/>
            <a:ext cx="1104224" cy="1106786"/>
            <a:chOff x="2728913" y="1859804"/>
            <a:chExt cx="1104224" cy="1106786"/>
          </a:xfrm>
          <a:effectLst>
            <a:outerShdw blurRad="228600" dir="9240000" algn="ctr" rotWithShape="0">
              <a:srgbClr val="000000">
                <a:alpha val="5000"/>
              </a:srgbClr>
            </a:outerShdw>
          </a:effectLst>
        </p:grpSpPr>
        <p:sp>
          <p:nvSpPr>
            <p:cNvPr id="5326" name="Freeform 232">
              <a:extLst>
                <a:ext uri="{FF2B5EF4-FFF2-40B4-BE49-F238E27FC236}">
                  <a16:creationId xmlns:a16="http://schemas.microsoft.com/office/drawing/2014/main" id="{B2047875-99EE-4EAC-8E5A-6559A762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1859804"/>
              <a:ext cx="1104224" cy="1106786"/>
            </a:xfrm>
            <a:custGeom>
              <a:avLst/>
              <a:gdLst>
                <a:gd name="T0" fmla="*/ 431 w 431"/>
                <a:gd name="T1" fmla="*/ 102 h 432"/>
                <a:gd name="T2" fmla="*/ 104 w 431"/>
                <a:gd name="T3" fmla="*/ 0 h 432"/>
                <a:gd name="T4" fmla="*/ 0 w 431"/>
                <a:gd name="T5" fmla="*/ 330 h 432"/>
                <a:gd name="T6" fmla="*/ 328 w 431"/>
                <a:gd name="T7" fmla="*/ 432 h 432"/>
                <a:gd name="T8" fmla="*/ 431 w 431"/>
                <a:gd name="T9" fmla="*/ 10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432">
                  <a:moveTo>
                    <a:pt x="431" y="102"/>
                  </a:moveTo>
                  <a:lnTo>
                    <a:pt x="104" y="0"/>
                  </a:lnTo>
                  <a:lnTo>
                    <a:pt x="0" y="330"/>
                  </a:lnTo>
                  <a:lnTo>
                    <a:pt x="328" y="432"/>
                  </a:lnTo>
                  <a:lnTo>
                    <a:pt x="431" y="102"/>
                  </a:lnTo>
                  <a:close/>
                </a:path>
              </a:pathLst>
            </a:custGeom>
            <a:solidFill>
              <a:srgbClr val="F28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7" name="Freeform 233">
              <a:extLst>
                <a:ext uri="{FF2B5EF4-FFF2-40B4-BE49-F238E27FC236}">
                  <a16:creationId xmlns:a16="http://schemas.microsoft.com/office/drawing/2014/main" id="{B7D3DC7B-0D0B-4D67-906A-B57E31452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2428569"/>
              <a:ext cx="235705" cy="356120"/>
            </a:xfrm>
            <a:custGeom>
              <a:avLst/>
              <a:gdLst>
                <a:gd name="T0" fmla="*/ 35 w 92"/>
                <a:gd name="T1" fmla="*/ 0 h 139"/>
                <a:gd name="T2" fmla="*/ 0 w 92"/>
                <a:gd name="T3" fmla="*/ 108 h 139"/>
                <a:gd name="T4" fmla="*/ 92 w 92"/>
                <a:gd name="T5" fmla="*/ 139 h 139"/>
                <a:gd name="T6" fmla="*/ 35 w 92"/>
                <a:gd name="T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39">
                  <a:moveTo>
                    <a:pt x="35" y="0"/>
                  </a:moveTo>
                  <a:lnTo>
                    <a:pt x="0" y="108"/>
                  </a:lnTo>
                  <a:lnTo>
                    <a:pt x="92" y="139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063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28" name="Freeform 234">
              <a:extLst>
                <a:ext uri="{FF2B5EF4-FFF2-40B4-BE49-F238E27FC236}">
                  <a16:creationId xmlns:a16="http://schemas.microsoft.com/office/drawing/2014/main" id="{4F5BA8DF-3E4D-4F0F-BA62-6C66BF3F4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494" y="1859804"/>
              <a:ext cx="873643" cy="361244"/>
            </a:xfrm>
            <a:custGeom>
              <a:avLst/>
              <a:gdLst>
                <a:gd name="T0" fmla="*/ 341 w 341"/>
                <a:gd name="T1" fmla="*/ 102 h 141"/>
                <a:gd name="T2" fmla="*/ 14 w 341"/>
                <a:gd name="T3" fmla="*/ 0 h 141"/>
                <a:gd name="T4" fmla="*/ 0 w 341"/>
                <a:gd name="T5" fmla="*/ 39 h 141"/>
                <a:gd name="T6" fmla="*/ 328 w 341"/>
                <a:gd name="T7" fmla="*/ 141 h 141"/>
                <a:gd name="T8" fmla="*/ 341 w 341"/>
                <a:gd name="T9" fmla="*/ 10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41">
                  <a:moveTo>
                    <a:pt x="341" y="102"/>
                  </a:moveTo>
                  <a:lnTo>
                    <a:pt x="14" y="0"/>
                  </a:lnTo>
                  <a:lnTo>
                    <a:pt x="0" y="39"/>
                  </a:lnTo>
                  <a:lnTo>
                    <a:pt x="328" y="141"/>
                  </a:lnTo>
                  <a:lnTo>
                    <a:pt x="341" y="102"/>
                  </a:lnTo>
                  <a:close/>
                </a:path>
              </a:pathLst>
            </a:custGeom>
            <a:solidFill>
              <a:srgbClr val="FAA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436" name="Group 5435">
            <a:extLst>
              <a:ext uri="{FF2B5EF4-FFF2-40B4-BE49-F238E27FC236}">
                <a16:creationId xmlns:a16="http://schemas.microsoft.com/office/drawing/2014/main" id="{D77E8098-36E6-447D-BF42-6433AF6FFF0E}"/>
              </a:ext>
            </a:extLst>
          </p:cNvPr>
          <p:cNvGrpSpPr/>
          <p:nvPr/>
        </p:nvGrpSpPr>
        <p:grpSpPr>
          <a:xfrm>
            <a:off x="2080255" y="3645860"/>
            <a:ext cx="2838702" cy="2848950"/>
            <a:chOff x="1184023" y="3517422"/>
            <a:chExt cx="2838702" cy="2848950"/>
          </a:xfrm>
          <a:effectLst>
            <a:outerShdw blurRad="228600" dist="88900" dir="9240000" algn="ctr" rotWithShape="0">
              <a:srgbClr val="000000">
                <a:alpha val="5000"/>
              </a:srgbClr>
            </a:outerShdw>
          </a:effectLst>
        </p:grpSpPr>
        <p:sp>
          <p:nvSpPr>
            <p:cNvPr id="5329" name="Freeform 235">
              <a:extLst>
                <a:ext uri="{FF2B5EF4-FFF2-40B4-BE49-F238E27FC236}">
                  <a16:creationId xmlns:a16="http://schemas.microsoft.com/office/drawing/2014/main" id="{EE46F7C2-FA7C-4CC1-8419-F61B6A39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023" y="3891475"/>
              <a:ext cx="1939437" cy="2474897"/>
            </a:xfrm>
            <a:custGeom>
              <a:avLst/>
              <a:gdLst>
                <a:gd name="T0" fmla="*/ 0 w 757"/>
                <a:gd name="T1" fmla="*/ 117 h 966"/>
                <a:gd name="T2" fmla="*/ 594 w 757"/>
                <a:gd name="T3" fmla="*/ 0 h 966"/>
                <a:gd name="T4" fmla="*/ 757 w 757"/>
                <a:gd name="T5" fmla="*/ 850 h 966"/>
                <a:gd name="T6" fmla="*/ 161 w 757"/>
                <a:gd name="T7" fmla="*/ 966 h 966"/>
                <a:gd name="T8" fmla="*/ 0 w 757"/>
                <a:gd name="T9" fmla="*/ 11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966">
                  <a:moveTo>
                    <a:pt x="0" y="117"/>
                  </a:moveTo>
                  <a:lnTo>
                    <a:pt x="594" y="0"/>
                  </a:lnTo>
                  <a:lnTo>
                    <a:pt x="757" y="850"/>
                  </a:lnTo>
                  <a:lnTo>
                    <a:pt x="161" y="966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0" name="Freeform 236">
              <a:extLst>
                <a:ext uri="{FF2B5EF4-FFF2-40B4-BE49-F238E27FC236}">
                  <a16:creationId xmlns:a16="http://schemas.microsoft.com/office/drawing/2014/main" id="{10C059F0-0317-499A-8C84-A0EAA6FA0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023" y="3891475"/>
              <a:ext cx="1939437" cy="2474897"/>
            </a:xfrm>
            <a:custGeom>
              <a:avLst/>
              <a:gdLst>
                <a:gd name="T0" fmla="*/ 0 w 757"/>
                <a:gd name="T1" fmla="*/ 117 h 966"/>
                <a:gd name="T2" fmla="*/ 594 w 757"/>
                <a:gd name="T3" fmla="*/ 0 h 966"/>
                <a:gd name="T4" fmla="*/ 757 w 757"/>
                <a:gd name="T5" fmla="*/ 850 h 966"/>
                <a:gd name="T6" fmla="*/ 161 w 757"/>
                <a:gd name="T7" fmla="*/ 966 h 966"/>
                <a:gd name="T8" fmla="*/ 0 w 757"/>
                <a:gd name="T9" fmla="*/ 11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966">
                  <a:moveTo>
                    <a:pt x="0" y="117"/>
                  </a:moveTo>
                  <a:lnTo>
                    <a:pt x="594" y="0"/>
                  </a:lnTo>
                  <a:lnTo>
                    <a:pt x="757" y="850"/>
                  </a:lnTo>
                  <a:lnTo>
                    <a:pt x="161" y="966"/>
                  </a:lnTo>
                  <a:lnTo>
                    <a:pt x="0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3" name="Freeform 237">
              <a:extLst>
                <a:ext uri="{FF2B5EF4-FFF2-40B4-BE49-F238E27FC236}">
                  <a16:creationId xmlns:a16="http://schemas.microsoft.com/office/drawing/2014/main" id="{E9757FA7-0903-4A38-98D1-6A997F046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868" y="5134047"/>
              <a:ext cx="256201" cy="253639"/>
            </a:xfrm>
            <a:custGeom>
              <a:avLst/>
              <a:gdLst>
                <a:gd name="T0" fmla="*/ 4 w 44"/>
                <a:gd name="T1" fmla="*/ 3 h 43"/>
                <a:gd name="T2" fmla="*/ 0 w 44"/>
                <a:gd name="T3" fmla="*/ 16 h 43"/>
                <a:gd name="T4" fmla="*/ 28 w 44"/>
                <a:gd name="T5" fmla="*/ 43 h 43"/>
                <a:gd name="T6" fmla="*/ 44 w 44"/>
                <a:gd name="T7" fmla="*/ 0 h 43"/>
                <a:gd name="T8" fmla="*/ 4 w 44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4" y="3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8" y="31"/>
                    <a:pt x="43" y="16"/>
                    <a:pt x="44" y="0"/>
                  </a:cubicBezTo>
                  <a:cubicBezTo>
                    <a:pt x="4" y="3"/>
                    <a:pt x="4" y="3"/>
                    <a:pt x="4" y="3"/>
                  </a:cubicBezTo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4" name="Freeform 238">
              <a:extLst>
                <a:ext uri="{FF2B5EF4-FFF2-40B4-BE49-F238E27FC236}">
                  <a16:creationId xmlns:a16="http://schemas.microsoft.com/office/drawing/2014/main" id="{F9C01334-33EF-4C61-BC0A-9C5892E9E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345" y="4690821"/>
              <a:ext cx="453474" cy="384301"/>
            </a:xfrm>
            <a:custGeom>
              <a:avLst/>
              <a:gdLst>
                <a:gd name="T0" fmla="*/ 8 w 77"/>
                <a:gd name="T1" fmla="*/ 42 h 65"/>
                <a:gd name="T2" fmla="*/ 38 w 77"/>
                <a:gd name="T3" fmla="*/ 65 h 65"/>
                <a:gd name="T4" fmla="*/ 77 w 77"/>
                <a:gd name="T5" fmla="*/ 62 h 65"/>
                <a:gd name="T6" fmla="*/ 77 w 77"/>
                <a:gd name="T7" fmla="*/ 60 h 65"/>
                <a:gd name="T8" fmla="*/ 0 w 77"/>
                <a:gd name="T9" fmla="*/ 3 h 65"/>
                <a:gd name="T10" fmla="*/ 8 w 77"/>
                <a:gd name="T11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65">
                  <a:moveTo>
                    <a:pt x="8" y="42"/>
                  </a:moveTo>
                  <a:cubicBezTo>
                    <a:pt x="22" y="42"/>
                    <a:pt x="34" y="52"/>
                    <a:pt x="38" y="65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7" y="61"/>
                    <a:pt x="77" y="61"/>
                    <a:pt x="77" y="60"/>
                  </a:cubicBezTo>
                  <a:cubicBezTo>
                    <a:pt x="70" y="24"/>
                    <a:pt x="37" y="0"/>
                    <a:pt x="0" y="3"/>
                  </a:cubicBezTo>
                  <a:cubicBezTo>
                    <a:pt x="8" y="42"/>
                    <a:pt x="8" y="42"/>
                    <a:pt x="8" y="42"/>
                  </a:cubicBezTo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5" name="Freeform 239">
              <a:extLst>
                <a:ext uri="{FF2B5EF4-FFF2-40B4-BE49-F238E27FC236}">
                  <a16:creationId xmlns:a16="http://schemas.microsoft.com/office/drawing/2014/main" id="{B97F8641-1D98-48F6-8049-9B13AC154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284" y="4724126"/>
              <a:ext cx="304878" cy="302317"/>
            </a:xfrm>
            <a:custGeom>
              <a:avLst/>
              <a:gdLst>
                <a:gd name="T0" fmla="*/ 38 w 52"/>
                <a:gd name="T1" fmla="*/ 51 h 51"/>
                <a:gd name="T2" fmla="*/ 52 w 52"/>
                <a:gd name="T3" fmla="*/ 39 h 51"/>
                <a:gd name="T4" fmla="*/ 45 w 52"/>
                <a:gd name="T5" fmla="*/ 0 h 51"/>
                <a:gd name="T6" fmla="*/ 0 w 52"/>
                <a:gd name="T7" fmla="*/ 38 h 51"/>
                <a:gd name="T8" fmla="*/ 38 w 5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1">
                  <a:moveTo>
                    <a:pt x="38" y="51"/>
                  </a:moveTo>
                  <a:cubicBezTo>
                    <a:pt x="41" y="46"/>
                    <a:pt x="46" y="41"/>
                    <a:pt x="52" y="39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4" y="6"/>
                    <a:pt x="9" y="20"/>
                    <a:pt x="0" y="38"/>
                  </a:cubicBezTo>
                  <a:lnTo>
                    <a:pt x="38" y="51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7" name="Freeform 240">
              <a:extLst>
                <a:ext uri="{FF2B5EF4-FFF2-40B4-BE49-F238E27FC236}">
                  <a16:creationId xmlns:a16="http://schemas.microsoft.com/office/drawing/2014/main" id="{9D912030-EE9A-4094-996F-3B5BB31EE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292" y="5021319"/>
              <a:ext cx="691741" cy="563641"/>
            </a:xfrm>
            <a:custGeom>
              <a:avLst/>
              <a:gdLst>
                <a:gd name="T0" fmla="*/ 90 w 118"/>
                <a:gd name="T1" fmla="*/ 44 h 95"/>
                <a:gd name="T2" fmla="*/ 78 w 118"/>
                <a:gd name="T3" fmla="*/ 49 h 95"/>
                <a:gd name="T4" fmla="*/ 40 w 118"/>
                <a:gd name="T5" fmla="*/ 24 h 95"/>
                <a:gd name="T6" fmla="*/ 40 w 118"/>
                <a:gd name="T7" fmla="*/ 14 h 95"/>
                <a:gd name="T8" fmla="*/ 3 w 118"/>
                <a:gd name="T9" fmla="*/ 0 h 95"/>
                <a:gd name="T10" fmla="*/ 2 w 118"/>
                <a:gd name="T11" fmla="*/ 31 h 95"/>
                <a:gd name="T12" fmla="*/ 85 w 118"/>
                <a:gd name="T13" fmla="*/ 88 h 95"/>
                <a:gd name="T14" fmla="*/ 118 w 118"/>
                <a:gd name="T15" fmla="*/ 71 h 95"/>
                <a:gd name="T16" fmla="*/ 90 w 118"/>
                <a:gd name="T17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95">
                  <a:moveTo>
                    <a:pt x="90" y="44"/>
                  </a:moveTo>
                  <a:cubicBezTo>
                    <a:pt x="86" y="46"/>
                    <a:pt x="82" y="48"/>
                    <a:pt x="78" y="49"/>
                  </a:cubicBezTo>
                  <a:cubicBezTo>
                    <a:pt x="60" y="53"/>
                    <a:pt x="44" y="41"/>
                    <a:pt x="40" y="24"/>
                  </a:cubicBezTo>
                  <a:cubicBezTo>
                    <a:pt x="40" y="20"/>
                    <a:pt x="40" y="17"/>
                    <a:pt x="40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0"/>
                    <a:pt x="0" y="21"/>
                    <a:pt x="2" y="31"/>
                  </a:cubicBezTo>
                  <a:cubicBezTo>
                    <a:pt x="9" y="70"/>
                    <a:pt x="47" y="95"/>
                    <a:pt x="85" y="88"/>
                  </a:cubicBezTo>
                  <a:cubicBezTo>
                    <a:pt x="98" y="85"/>
                    <a:pt x="109" y="79"/>
                    <a:pt x="118" y="71"/>
                  </a:cubicBezTo>
                  <a:cubicBezTo>
                    <a:pt x="90" y="44"/>
                    <a:pt x="90" y="44"/>
                    <a:pt x="90" y="44"/>
                  </a:cubicBezTo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8" name="Freeform 241">
              <a:extLst>
                <a:ext uri="{FF2B5EF4-FFF2-40B4-BE49-F238E27FC236}">
                  <a16:creationId xmlns:a16="http://schemas.microsoft.com/office/drawing/2014/main" id="{58E17C11-A675-49EA-8489-88F7A7C31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926" y="4270652"/>
              <a:ext cx="199836" cy="94795"/>
            </a:xfrm>
            <a:custGeom>
              <a:avLst/>
              <a:gdLst>
                <a:gd name="T0" fmla="*/ 78 w 78"/>
                <a:gd name="T1" fmla="*/ 20 h 37"/>
                <a:gd name="T2" fmla="*/ 5 w 78"/>
                <a:gd name="T3" fmla="*/ 37 h 37"/>
                <a:gd name="T4" fmla="*/ 0 w 78"/>
                <a:gd name="T5" fmla="*/ 13 h 37"/>
                <a:gd name="T6" fmla="*/ 76 w 78"/>
                <a:gd name="T7" fmla="*/ 0 h 37"/>
                <a:gd name="T8" fmla="*/ 78 w 78"/>
                <a:gd name="T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7">
                  <a:moveTo>
                    <a:pt x="78" y="20"/>
                  </a:moveTo>
                  <a:lnTo>
                    <a:pt x="5" y="37"/>
                  </a:lnTo>
                  <a:lnTo>
                    <a:pt x="0" y="13"/>
                  </a:lnTo>
                  <a:lnTo>
                    <a:pt x="76" y="0"/>
                  </a:lnTo>
                  <a:lnTo>
                    <a:pt x="78" y="20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39" name="Freeform 242">
              <a:extLst>
                <a:ext uri="{FF2B5EF4-FFF2-40B4-BE49-F238E27FC236}">
                  <a16:creationId xmlns:a16="http://schemas.microsoft.com/office/drawing/2014/main" id="{18AFD2EB-3201-4D80-B470-4B7D2C0B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546" y="4393628"/>
              <a:ext cx="204960" cy="94795"/>
            </a:xfrm>
            <a:custGeom>
              <a:avLst/>
              <a:gdLst>
                <a:gd name="T0" fmla="*/ 80 w 80"/>
                <a:gd name="T1" fmla="*/ 23 h 37"/>
                <a:gd name="T2" fmla="*/ 4 w 80"/>
                <a:gd name="T3" fmla="*/ 37 h 37"/>
                <a:gd name="T4" fmla="*/ 0 w 80"/>
                <a:gd name="T5" fmla="*/ 16 h 37"/>
                <a:gd name="T6" fmla="*/ 75 w 80"/>
                <a:gd name="T7" fmla="*/ 0 h 37"/>
                <a:gd name="T8" fmla="*/ 80 w 80"/>
                <a:gd name="T9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7">
                  <a:moveTo>
                    <a:pt x="80" y="23"/>
                  </a:moveTo>
                  <a:lnTo>
                    <a:pt x="4" y="37"/>
                  </a:lnTo>
                  <a:lnTo>
                    <a:pt x="0" y="16"/>
                  </a:lnTo>
                  <a:lnTo>
                    <a:pt x="75" y="0"/>
                  </a:lnTo>
                  <a:lnTo>
                    <a:pt x="80" y="23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0" name="Freeform 243">
              <a:extLst>
                <a:ext uri="{FF2B5EF4-FFF2-40B4-BE49-F238E27FC236}">
                  <a16:creationId xmlns:a16="http://schemas.microsoft.com/office/drawing/2014/main" id="{C4544D29-D831-4A36-8638-4342AA73E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727" y="4524290"/>
              <a:ext cx="199836" cy="94795"/>
            </a:xfrm>
            <a:custGeom>
              <a:avLst/>
              <a:gdLst>
                <a:gd name="T0" fmla="*/ 78 w 78"/>
                <a:gd name="T1" fmla="*/ 21 h 37"/>
                <a:gd name="T2" fmla="*/ 2 w 78"/>
                <a:gd name="T3" fmla="*/ 37 h 37"/>
                <a:gd name="T4" fmla="*/ 0 w 78"/>
                <a:gd name="T5" fmla="*/ 14 h 37"/>
                <a:gd name="T6" fmla="*/ 73 w 78"/>
                <a:gd name="T7" fmla="*/ 0 h 37"/>
                <a:gd name="T8" fmla="*/ 78 w 78"/>
                <a:gd name="T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7">
                  <a:moveTo>
                    <a:pt x="78" y="21"/>
                  </a:moveTo>
                  <a:lnTo>
                    <a:pt x="2" y="37"/>
                  </a:lnTo>
                  <a:lnTo>
                    <a:pt x="0" y="14"/>
                  </a:lnTo>
                  <a:lnTo>
                    <a:pt x="73" y="0"/>
                  </a:lnTo>
                  <a:lnTo>
                    <a:pt x="78" y="21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1" name="Freeform 244">
              <a:extLst>
                <a:ext uri="{FF2B5EF4-FFF2-40B4-BE49-F238E27FC236}">
                  <a16:creationId xmlns:a16="http://schemas.microsoft.com/office/drawing/2014/main" id="{302FB4C1-D4D6-4E97-9C9C-E899C10A9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786" y="4647266"/>
              <a:ext cx="199836" cy="94795"/>
            </a:xfrm>
            <a:custGeom>
              <a:avLst/>
              <a:gdLst>
                <a:gd name="T0" fmla="*/ 78 w 78"/>
                <a:gd name="T1" fmla="*/ 24 h 37"/>
                <a:gd name="T2" fmla="*/ 5 w 78"/>
                <a:gd name="T3" fmla="*/ 37 h 37"/>
                <a:gd name="T4" fmla="*/ 0 w 78"/>
                <a:gd name="T5" fmla="*/ 17 h 37"/>
                <a:gd name="T6" fmla="*/ 74 w 78"/>
                <a:gd name="T7" fmla="*/ 0 h 37"/>
                <a:gd name="T8" fmla="*/ 78 w 78"/>
                <a:gd name="T9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37">
                  <a:moveTo>
                    <a:pt x="78" y="24"/>
                  </a:moveTo>
                  <a:lnTo>
                    <a:pt x="5" y="37"/>
                  </a:lnTo>
                  <a:lnTo>
                    <a:pt x="0" y="17"/>
                  </a:lnTo>
                  <a:lnTo>
                    <a:pt x="74" y="0"/>
                  </a:lnTo>
                  <a:lnTo>
                    <a:pt x="78" y="24"/>
                  </a:ln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2" name="Freeform 245">
              <a:extLst>
                <a:ext uri="{FF2B5EF4-FFF2-40B4-BE49-F238E27FC236}">
                  <a16:creationId xmlns:a16="http://schemas.microsoft.com/office/drawing/2014/main" id="{04389326-7194-41AE-BF2C-F84512CE6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00" y="4073377"/>
              <a:ext cx="896702" cy="238267"/>
            </a:xfrm>
            <a:custGeom>
              <a:avLst/>
              <a:gdLst>
                <a:gd name="T0" fmla="*/ 4 w 350"/>
                <a:gd name="T1" fmla="*/ 93 h 93"/>
                <a:gd name="T2" fmla="*/ 350 w 350"/>
                <a:gd name="T3" fmla="*/ 23 h 93"/>
                <a:gd name="T4" fmla="*/ 346 w 350"/>
                <a:gd name="T5" fmla="*/ 0 h 93"/>
                <a:gd name="T6" fmla="*/ 0 w 350"/>
                <a:gd name="T7" fmla="*/ 67 h 93"/>
                <a:gd name="T8" fmla="*/ 4 w 3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93">
                  <a:moveTo>
                    <a:pt x="4" y="93"/>
                  </a:moveTo>
                  <a:lnTo>
                    <a:pt x="350" y="23"/>
                  </a:lnTo>
                  <a:lnTo>
                    <a:pt x="346" y="0"/>
                  </a:lnTo>
                  <a:lnTo>
                    <a:pt x="0" y="67"/>
                  </a:lnTo>
                  <a:lnTo>
                    <a:pt x="4" y="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3" name="Freeform 246">
              <a:extLst>
                <a:ext uri="{FF2B5EF4-FFF2-40B4-BE49-F238E27FC236}">
                  <a16:creationId xmlns:a16="http://schemas.microsoft.com/office/drawing/2014/main" id="{46CB5A4F-17AA-47FE-9049-824EA1D43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300" y="4073377"/>
              <a:ext cx="896702" cy="238267"/>
            </a:xfrm>
            <a:custGeom>
              <a:avLst/>
              <a:gdLst>
                <a:gd name="T0" fmla="*/ 4 w 350"/>
                <a:gd name="T1" fmla="*/ 93 h 93"/>
                <a:gd name="T2" fmla="*/ 350 w 350"/>
                <a:gd name="T3" fmla="*/ 23 h 93"/>
                <a:gd name="T4" fmla="*/ 346 w 350"/>
                <a:gd name="T5" fmla="*/ 0 h 93"/>
                <a:gd name="T6" fmla="*/ 0 w 350"/>
                <a:gd name="T7" fmla="*/ 67 h 93"/>
                <a:gd name="T8" fmla="*/ 4 w 350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93">
                  <a:moveTo>
                    <a:pt x="4" y="93"/>
                  </a:moveTo>
                  <a:lnTo>
                    <a:pt x="350" y="23"/>
                  </a:lnTo>
                  <a:lnTo>
                    <a:pt x="346" y="0"/>
                  </a:lnTo>
                  <a:lnTo>
                    <a:pt x="0" y="67"/>
                  </a:lnTo>
                  <a:lnTo>
                    <a:pt x="4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4" name="Freeform 247">
              <a:extLst>
                <a:ext uri="{FF2B5EF4-FFF2-40B4-BE49-F238E27FC236}">
                  <a16:creationId xmlns:a16="http://schemas.microsoft.com/office/drawing/2014/main" id="{16A156B3-65DA-48D1-895E-55443352D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07" y="4257841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5" name="Freeform 248">
              <a:extLst>
                <a:ext uri="{FF2B5EF4-FFF2-40B4-BE49-F238E27FC236}">
                  <a16:creationId xmlns:a16="http://schemas.microsoft.com/office/drawing/2014/main" id="{BFA559DF-0FB0-49F1-869B-9DC0361B9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607" y="4257841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6" name="Freeform 249">
              <a:extLst>
                <a:ext uri="{FF2B5EF4-FFF2-40B4-BE49-F238E27FC236}">
                  <a16:creationId xmlns:a16="http://schemas.microsoft.com/office/drawing/2014/main" id="{7D275E48-F567-4D4E-B11C-2967CE43F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475" y="4447430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7" name="Freeform 250">
              <a:extLst>
                <a:ext uri="{FF2B5EF4-FFF2-40B4-BE49-F238E27FC236}">
                  <a16:creationId xmlns:a16="http://schemas.microsoft.com/office/drawing/2014/main" id="{6742DFED-1B0E-47EB-B436-C4CEFC38C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475" y="4447430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8" name="Freeform 251">
              <a:extLst>
                <a:ext uri="{FF2B5EF4-FFF2-40B4-BE49-F238E27FC236}">
                  <a16:creationId xmlns:a16="http://schemas.microsoft.com/office/drawing/2014/main" id="{10007D4E-59AB-4732-AB02-F85058FE1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540" y="4352636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49" name="Freeform 252">
              <a:extLst>
                <a:ext uri="{FF2B5EF4-FFF2-40B4-BE49-F238E27FC236}">
                  <a16:creationId xmlns:a16="http://schemas.microsoft.com/office/drawing/2014/main" id="{D11930C5-1B42-42BC-81B7-6E1A0BDAE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540" y="4352636"/>
              <a:ext cx="899263" cy="235705"/>
            </a:xfrm>
            <a:custGeom>
              <a:avLst/>
              <a:gdLst>
                <a:gd name="T0" fmla="*/ 5 w 351"/>
                <a:gd name="T1" fmla="*/ 92 h 92"/>
                <a:gd name="T2" fmla="*/ 351 w 351"/>
                <a:gd name="T3" fmla="*/ 25 h 92"/>
                <a:gd name="T4" fmla="*/ 346 w 351"/>
                <a:gd name="T5" fmla="*/ 0 h 92"/>
                <a:gd name="T6" fmla="*/ 0 w 351"/>
                <a:gd name="T7" fmla="*/ 69 h 92"/>
                <a:gd name="T8" fmla="*/ 5 w 351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2">
                  <a:moveTo>
                    <a:pt x="5" y="92"/>
                  </a:moveTo>
                  <a:lnTo>
                    <a:pt x="351" y="25"/>
                  </a:lnTo>
                  <a:lnTo>
                    <a:pt x="346" y="0"/>
                  </a:lnTo>
                  <a:lnTo>
                    <a:pt x="0" y="69"/>
                  </a:lnTo>
                  <a:lnTo>
                    <a:pt x="5" y="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0" name="Freeform 253">
              <a:extLst>
                <a:ext uri="{FF2B5EF4-FFF2-40B4-BE49-F238E27FC236}">
                  <a16:creationId xmlns:a16="http://schemas.microsoft.com/office/drawing/2014/main" id="{1F3B2732-4E0C-4F68-9458-BAF177DE6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672" y="4168172"/>
              <a:ext cx="899263" cy="238267"/>
            </a:xfrm>
            <a:custGeom>
              <a:avLst/>
              <a:gdLst>
                <a:gd name="T0" fmla="*/ 5 w 351"/>
                <a:gd name="T1" fmla="*/ 93 h 93"/>
                <a:gd name="T2" fmla="*/ 351 w 351"/>
                <a:gd name="T3" fmla="*/ 23 h 93"/>
                <a:gd name="T4" fmla="*/ 347 w 351"/>
                <a:gd name="T5" fmla="*/ 0 h 93"/>
                <a:gd name="T6" fmla="*/ 0 w 351"/>
                <a:gd name="T7" fmla="*/ 67 h 93"/>
                <a:gd name="T8" fmla="*/ 5 w 35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3">
                  <a:moveTo>
                    <a:pt x="5" y="93"/>
                  </a:moveTo>
                  <a:lnTo>
                    <a:pt x="351" y="23"/>
                  </a:lnTo>
                  <a:lnTo>
                    <a:pt x="347" y="0"/>
                  </a:lnTo>
                  <a:lnTo>
                    <a:pt x="0" y="67"/>
                  </a:lnTo>
                  <a:lnTo>
                    <a:pt x="5" y="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1" name="Freeform 254">
              <a:extLst>
                <a:ext uri="{FF2B5EF4-FFF2-40B4-BE49-F238E27FC236}">
                  <a16:creationId xmlns:a16="http://schemas.microsoft.com/office/drawing/2014/main" id="{288F0D97-0BAE-4859-A451-2F2E607E2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672" y="4168172"/>
              <a:ext cx="899263" cy="238267"/>
            </a:xfrm>
            <a:custGeom>
              <a:avLst/>
              <a:gdLst>
                <a:gd name="T0" fmla="*/ 5 w 351"/>
                <a:gd name="T1" fmla="*/ 93 h 93"/>
                <a:gd name="T2" fmla="*/ 351 w 351"/>
                <a:gd name="T3" fmla="*/ 23 h 93"/>
                <a:gd name="T4" fmla="*/ 347 w 351"/>
                <a:gd name="T5" fmla="*/ 0 h 93"/>
                <a:gd name="T6" fmla="*/ 0 w 351"/>
                <a:gd name="T7" fmla="*/ 67 h 93"/>
                <a:gd name="T8" fmla="*/ 5 w 351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93">
                  <a:moveTo>
                    <a:pt x="5" y="93"/>
                  </a:moveTo>
                  <a:lnTo>
                    <a:pt x="351" y="23"/>
                  </a:lnTo>
                  <a:lnTo>
                    <a:pt x="347" y="0"/>
                  </a:lnTo>
                  <a:lnTo>
                    <a:pt x="0" y="67"/>
                  </a:lnTo>
                  <a:lnTo>
                    <a:pt x="5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2" name="Freeform 255">
              <a:extLst>
                <a:ext uri="{FF2B5EF4-FFF2-40B4-BE49-F238E27FC236}">
                  <a16:creationId xmlns:a16="http://schemas.microsoft.com/office/drawing/2014/main" id="{85436EA1-9812-4497-A8C1-7CBCC5CE8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499" y="5707936"/>
              <a:ext cx="122976" cy="443228"/>
            </a:xfrm>
            <a:custGeom>
              <a:avLst/>
              <a:gdLst>
                <a:gd name="T0" fmla="*/ 48 w 48"/>
                <a:gd name="T1" fmla="*/ 169 h 173"/>
                <a:gd name="T2" fmla="*/ 32 w 48"/>
                <a:gd name="T3" fmla="*/ 173 h 173"/>
                <a:gd name="T4" fmla="*/ 0 w 48"/>
                <a:gd name="T5" fmla="*/ 2 h 173"/>
                <a:gd name="T6" fmla="*/ 16 w 48"/>
                <a:gd name="T7" fmla="*/ 0 h 173"/>
                <a:gd name="T8" fmla="*/ 48 w 48"/>
                <a:gd name="T9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73">
                  <a:moveTo>
                    <a:pt x="48" y="169"/>
                  </a:moveTo>
                  <a:lnTo>
                    <a:pt x="32" y="173"/>
                  </a:lnTo>
                  <a:lnTo>
                    <a:pt x="0" y="2"/>
                  </a:lnTo>
                  <a:lnTo>
                    <a:pt x="16" y="0"/>
                  </a:lnTo>
                  <a:lnTo>
                    <a:pt x="48" y="16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3" name="Freeform 256">
              <a:extLst>
                <a:ext uri="{FF2B5EF4-FFF2-40B4-BE49-F238E27FC236}">
                  <a16:creationId xmlns:a16="http://schemas.microsoft.com/office/drawing/2014/main" id="{D55D95C5-5493-4A88-B045-BA33D2F5D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483" y="5915460"/>
              <a:ext cx="1216952" cy="271573"/>
            </a:xfrm>
            <a:custGeom>
              <a:avLst/>
              <a:gdLst>
                <a:gd name="T0" fmla="*/ 5 w 475"/>
                <a:gd name="T1" fmla="*/ 106 h 106"/>
                <a:gd name="T2" fmla="*/ 0 w 475"/>
                <a:gd name="T3" fmla="*/ 92 h 106"/>
                <a:gd name="T4" fmla="*/ 472 w 475"/>
                <a:gd name="T5" fmla="*/ 0 h 106"/>
                <a:gd name="T6" fmla="*/ 475 w 475"/>
                <a:gd name="T7" fmla="*/ 14 h 106"/>
                <a:gd name="T8" fmla="*/ 5 w 47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06">
                  <a:moveTo>
                    <a:pt x="5" y="106"/>
                  </a:moveTo>
                  <a:lnTo>
                    <a:pt x="0" y="92"/>
                  </a:lnTo>
                  <a:lnTo>
                    <a:pt x="472" y="0"/>
                  </a:lnTo>
                  <a:lnTo>
                    <a:pt x="475" y="14"/>
                  </a:lnTo>
                  <a:lnTo>
                    <a:pt x="5" y="10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4" name="Freeform 257">
              <a:extLst>
                <a:ext uri="{FF2B5EF4-FFF2-40B4-BE49-F238E27FC236}">
                  <a16:creationId xmlns:a16="http://schemas.microsoft.com/office/drawing/2014/main" id="{35940B19-CA1F-4944-814F-B66357F2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483" y="5915460"/>
              <a:ext cx="1216952" cy="271573"/>
            </a:xfrm>
            <a:custGeom>
              <a:avLst/>
              <a:gdLst>
                <a:gd name="T0" fmla="*/ 5 w 475"/>
                <a:gd name="T1" fmla="*/ 106 h 106"/>
                <a:gd name="T2" fmla="*/ 0 w 475"/>
                <a:gd name="T3" fmla="*/ 92 h 106"/>
                <a:gd name="T4" fmla="*/ 472 w 475"/>
                <a:gd name="T5" fmla="*/ 0 h 106"/>
                <a:gd name="T6" fmla="*/ 475 w 475"/>
                <a:gd name="T7" fmla="*/ 14 h 106"/>
                <a:gd name="T8" fmla="*/ 5 w 47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06">
                  <a:moveTo>
                    <a:pt x="5" y="106"/>
                  </a:moveTo>
                  <a:lnTo>
                    <a:pt x="0" y="92"/>
                  </a:lnTo>
                  <a:lnTo>
                    <a:pt x="472" y="0"/>
                  </a:lnTo>
                  <a:lnTo>
                    <a:pt x="475" y="14"/>
                  </a:lnTo>
                  <a:lnTo>
                    <a:pt x="5" y="10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5" name="Freeform 258">
              <a:extLst>
                <a:ext uri="{FF2B5EF4-FFF2-40B4-BE49-F238E27FC236}">
                  <a16:creationId xmlns:a16="http://schemas.microsoft.com/office/drawing/2014/main" id="{5C7E209A-615A-428B-95CE-567606B7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211" y="5910336"/>
              <a:ext cx="146034" cy="212647"/>
            </a:xfrm>
            <a:custGeom>
              <a:avLst/>
              <a:gdLst>
                <a:gd name="T0" fmla="*/ 41 w 57"/>
                <a:gd name="T1" fmla="*/ 0 h 83"/>
                <a:gd name="T2" fmla="*/ 0 w 57"/>
                <a:gd name="T3" fmla="*/ 7 h 83"/>
                <a:gd name="T4" fmla="*/ 13 w 57"/>
                <a:gd name="T5" fmla="*/ 83 h 83"/>
                <a:gd name="T6" fmla="*/ 57 w 57"/>
                <a:gd name="T7" fmla="*/ 74 h 83"/>
                <a:gd name="T8" fmla="*/ 41 w 57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83">
                  <a:moveTo>
                    <a:pt x="41" y="0"/>
                  </a:moveTo>
                  <a:lnTo>
                    <a:pt x="0" y="7"/>
                  </a:lnTo>
                  <a:lnTo>
                    <a:pt x="13" y="83"/>
                  </a:lnTo>
                  <a:lnTo>
                    <a:pt x="57" y="7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6" name="Freeform 259">
              <a:extLst>
                <a:ext uri="{FF2B5EF4-FFF2-40B4-BE49-F238E27FC236}">
                  <a16:creationId xmlns:a16="http://schemas.microsoft.com/office/drawing/2014/main" id="{40049370-078C-46E3-8BCC-27B6D3C9F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4276" y="5807855"/>
              <a:ext cx="122976" cy="120415"/>
            </a:xfrm>
            <a:custGeom>
              <a:avLst/>
              <a:gdLst>
                <a:gd name="T0" fmla="*/ 41 w 48"/>
                <a:gd name="T1" fmla="*/ 0 h 47"/>
                <a:gd name="T2" fmla="*/ 0 w 48"/>
                <a:gd name="T3" fmla="*/ 10 h 47"/>
                <a:gd name="T4" fmla="*/ 7 w 48"/>
                <a:gd name="T5" fmla="*/ 47 h 47"/>
                <a:gd name="T6" fmla="*/ 48 w 48"/>
                <a:gd name="T7" fmla="*/ 40 h 47"/>
                <a:gd name="T8" fmla="*/ 41 w 48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7">
                  <a:moveTo>
                    <a:pt x="41" y="0"/>
                  </a:moveTo>
                  <a:lnTo>
                    <a:pt x="0" y="10"/>
                  </a:lnTo>
                  <a:lnTo>
                    <a:pt x="7" y="47"/>
                  </a:lnTo>
                  <a:lnTo>
                    <a:pt x="48" y="4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7" name="Freeform 260">
              <a:extLst>
                <a:ext uri="{FF2B5EF4-FFF2-40B4-BE49-F238E27FC236}">
                  <a16:creationId xmlns:a16="http://schemas.microsoft.com/office/drawing/2014/main" id="{429204D3-2071-4B5C-AD6E-F5800172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237" y="5784797"/>
              <a:ext cx="158844" cy="297193"/>
            </a:xfrm>
            <a:custGeom>
              <a:avLst/>
              <a:gdLst>
                <a:gd name="T0" fmla="*/ 41 w 62"/>
                <a:gd name="T1" fmla="*/ 0 h 116"/>
                <a:gd name="T2" fmla="*/ 0 w 62"/>
                <a:gd name="T3" fmla="*/ 7 h 116"/>
                <a:gd name="T4" fmla="*/ 21 w 62"/>
                <a:gd name="T5" fmla="*/ 116 h 116"/>
                <a:gd name="T6" fmla="*/ 62 w 62"/>
                <a:gd name="T7" fmla="*/ 106 h 116"/>
                <a:gd name="T8" fmla="*/ 41 w 62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16">
                  <a:moveTo>
                    <a:pt x="41" y="0"/>
                  </a:moveTo>
                  <a:lnTo>
                    <a:pt x="0" y="7"/>
                  </a:lnTo>
                  <a:lnTo>
                    <a:pt x="21" y="116"/>
                  </a:lnTo>
                  <a:lnTo>
                    <a:pt x="62" y="10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8" name="Freeform 261">
              <a:extLst>
                <a:ext uri="{FF2B5EF4-FFF2-40B4-BE49-F238E27FC236}">
                  <a16:creationId xmlns:a16="http://schemas.microsoft.com/office/drawing/2014/main" id="{F0BE99BB-6E1B-4BFB-A63F-57B11D3F8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237" y="5784797"/>
              <a:ext cx="158844" cy="297193"/>
            </a:xfrm>
            <a:custGeom>
              <a:avLst/>
              <a:gdLst>
                <a:gd name="T0" fmla="*/ 41 w 62"/>
                <a:gd name="T1" fmla="*/ 0 h 116"/>
                <a:gd name="T2" fmla="*/ 0 w 62"/>
                <a:gd name="T3" fmla="*/ 7 h 116"/>
                <a:gd name="T4" fmla="*/ 21 w 62"/>
                <a:gd name="T5" fmla="*/ 116 h 116"/>
                <a:gd name="T6" fmla="*/ 62 w 62"/>
                <a:gd name="T7" fmla="*/ 106 h 116"/>
                <a:gd name="T8" fmla="*/ 41 w 62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16">
                  <a:moveTo>
                    <a:pt x="41" y="0"/>
                  </a:moveTo>
                  <a:lnTo>
                    <a:pt x="0" y="7"/>
                  </a:lnTo>
                  <a:lnTo>
                    <a:pt x="21" y="116"/>
                  </a:lnTo>
                  <a:lnTo>
                    <a:pt x="62" y="106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59" name="Freeform 262">
              <a:extLst>
                <a:ext uri="{FF2B5EF4-FFF2-40B4-BE49-F238E27FC236}">
                  <a16:creationId xmlns:a16="http://schemas.microsoft.com/office/drawing/2014/main" id="{DA8C0419-A636-4846-BA4B-BC15318D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27" y="5730995"/>
              <a:ext cx="117852" cy="71736"/>
            </a:xfrm>
            <a:custGeom>
              <a:avLst/>
              <a:gdLst>
                <a:gd name="T0" fmla="*/ 42 w 46"/>
                <a:gd name="T1" fmla="*/ 0 h 28"/>
                <a:gd name="T2" fmla="*/ 0 w 46"/>
                <a:gd name="T3" fmla="*/ 7 h 28"/>
                <a:gd name="T4" fmla="*/ 5 w 46"/>
                <a:gd name="T5" fmla="*/ 28 h 28"/>
                <a:gd name="T6" fmla="*/ 46 w 46"/>
                <a:gd name="T7" fmla="*/ 21 h 28"/>
                <a:gd name="T8" fmla="*/ 42 w 4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42" y="0"/>
                  </a:moveTo>
                  <a:lnTo>
                    <a:pt x="0" y="7"/>
                  </a:lnTo>
                  <a:lnTo>
                    <a:pt x="5" y="28"/>
                  </a:lnTo>
                  <a:lnTo>
                    <a:pt x="46" y="2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0" name="Freeform 263">
              <a:extLst>
                <a:ext uri="{FF2B5EF4-FFF2-40B4-BE49-F238E27FC236}">
                  <a16:creationId xmlns:a16="http://schemas.microsoft.com/office/drawing/2014/main" id="{6DD26909-BAF6-47F1-B30A-BB4098469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27" y="5730995"/>
              <a:ext cx="117852" cy="71736"/>
            </a:xfrm>
            <a:custGeom>
              <a:avLst/>
              <a:gdLst>
                <a:gd name="T0" fmla="*/ 42 w 46"/>
                <a:gd name="T1" fmla="*/ 0 h 28"/>
                <a:gd name="T2" fmla="*/ 0 w 46"/>
                <a:gd name="T3" fmla="*/ 7 h 28"/>
                <a:gd name="T4" fmla="*/ 5 w 46"/>
                <a:gd name="T5" fmla="*/ 28 h 28"/>
                <a:gd name="T6" fmla="*/ 46 w 46"/>
                <a:gd name="T7" fmla="*/ 21 h 28"/>
                <a:gd name="T8" fmla="*/ 42 w 4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28">
                  <a:moveTo>
                    <a:pt x="42" y="0"/>
                  </a:moveTo>
                  <a:lnTo>
                    <a:pt x="0" y="7"/>
                  </a:lnTo>
                  <a:lnTo>
                    <a:pt x="5" y="28"/>
                  </a:lnTo>
                  <a:lnTo>
                    <a:pt x="46" y="21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1" name="Freeform 264">
              <a:extLst>
                <a:ext uri="{FF2B5EF4-FFF2-40B4-BE49-F238E27FC236}">
                  <a16:creationId xmlns:a16="http://schemas.microsoft.com/office/drawing/2014/main" id="{F6A5E756-4177-42DF-83BA-6CAB16AAB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132" y="5879592"/>
              <a:ext cx="135785" cy="158844"/>
            </a:xfrm>
            <a:custGeom>
              <a:avLst/>
              <a:gdLst>
                <a:gd name="T0" fmla="*/ 44 w 53"/>
                <a:gd name="T1" fmla="*/ 0 h 62"/>
                <a:gd name="T2" fmla="*/ 0 w 53"/>
                <a:gd name="T3" fmla="*/ 9 h 62"/>
                <a:gd name="T4" fmla="*/ 12 w 53"/>
                <a:gd name="T5" fmla="*/ 62 h 62"/>
                <a:gd name="T6" fmla="*/ 53 w 53"/>
                <a:gd name="T7" fmla="*/ 56 h 62"/>
                <a:gd name="T8" fmla="*/ 44 w 5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62">
                  <a:moveTo>
                    <a:pt x="44" y="0"/>
                  </a:moveTo>
                  <a:lnTo>
                    <a:pt x="0" y="9"/>
                  </a:lnTo>
                  <a:lnTo>
                    <a:pt x="12" y="62"/>
                  </a:lnTo>
                  <a:lnTo>
                    <a:pt x="53" y="5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2" name="Freeform 265">
              <a:extLst>
                <a:ext uri="{FF2B5EF4-FFF2-40B4-BE49-F238E27FC236}">
                  <a16:creationId xmlns:a16="http://schemas.microsoft.com/office/drawing/2014/main" id="{FDD32A98-CAB6-4869-9049-1CCC7E5FE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197" y="5779673"/>
              <a:ext cx="130661" cy="122976"/>
            </a:xfrm>
            <a:custGeom>
              <a:avLst/>
              <a:gdLst>
                <a:gd name="T0" fmla="*/ 41 w 51"/>
                <a:gd name="T1" fmla="*/ 0 h 48"/>
                <a:gd name="T2" fmla="*/ 0 w 51"/>
                <a:gd name="T3" fmla="*/ 9 h 48"/>
                <a:gd name="T4" fmla="*/ 7 w 51"/>
                <a:gd name="T5" fmla="*/ 48 h 48"/>
                <a:gd name="T6" fmla="*/ 51 w 51"/>
                <a:gd name="T7" fmla="*/ 39 h 48"/>
                <a:gd name="T8" fmla="*/ 41 w 5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8">
                  <a:moveTo>
                    <a:pt x="41" y="0"/>
                  </a:moveTo>
                  <a:lnTo>
                    <a:pt x="0" y="9"/>
                  </a:lnTo>
                  <a:lnTo>
                    <a:pt x="7" y="48"/>
                  </a:lnTo>
                  <a:lnTo>
                    <a:pt x="51" y="3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3" name="Freeform 266">
              <a:extLst>
                <a:ext uri="{FF2B5EF4-FFF2-40B4-BE49-F238E27FC236}">
                  <a16:creationId xmlns:a16="http://schemas.microsoft.com/office/drawing/2014/main" id="{F0B25054-668B-495E-9BC5-40C7C30D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197" y="5779673"/>
              <a:ext cx="130661" cy="122976"/>
            </a:xfrm>
            <a:custGeom>
              <a:avLst/>
              <a:gdLst>
                <a:gd name="T0" fmla="*/ 41 w 51"/>
                <a:gd name="T1" fmla="*/ 0 h 48"/>
                <a:gd name="T2" fmla="*/ 0 w 51"/>
                <a:gd name="T3" fmla="*/ 9 h 48"/>
                <a:gd name="T4" fmla="*/ 7 w 51"/>
                <a:gd name="T5" fmla="*/ 48 h 48"/>
                <a:gd name="T6" fmla="*/ 51 w 51"/>
                <a:gd name="T7" fmla="*/ 39 h 48"/>
                <a:gd name="T8" fmla="*/ 41 w 51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8">
                  <a:moveTo>
                    <a:pt x="41" y="0"/>
                  </a:moveTo>
                  <a:lnTo>
                    <a:pt x="0" y="9"/>
                  </a:lnTo>
                  <a:lnTo>
                    <a:pt x="7" y="48"/>
                  </a:lnTo>
                  <a:lnTo>
                    <a:pt x="51" y="39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4" name="Freeform 267">
              <a:extLst>
                <a:ext uri="{FF2B5EF4-FFF2-40B4-BE49-F238E27FC236}">
                  <a16:creationId xmlns:a16="http://schemas.microsoft.com/office/drawing/2014/main" id="{B4765253-5A32-45F8-8222-98FBB5A03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902" y="5902649"/>
              <a:ext cx="122976" cy="102480"/>
            </a:xfrm>
            <a:custGeom>
              <a:avLst/>
              <a:gdLst>
                <a:gd name="T0" fmla="*/ 41 w 48"/>
                <a:gd name="T1" fmla="*/ 0 h 40"/>
                <a:gd name="T2" fmla="*/ 0 w 48"/>
                <a:gd name="T3" fmla="*/ 7 h 40"/>
                <a:gd name="T4" fmla="*/ 4 w 48"/>
                <a:gd name="T5" fmla="*/ 40 h 40"/>
                <a:gd name="T6" fmla="*/ 48 w 48"/>
                <a:gd name="T7" fmla="*/ 30 h 40"/>
                <a:gd name="T8" fmla="*/ 41 w 48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lnTo>
                    <a:pt x="0" y="7"/>
                  </a:lnTo>
                  <a:lnTo>
                    <a:pt x="4" y="40"/>
                  </a:lnTo>
                  <a:lnTo>
                    <a:pt x="48" y="3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5" name="Freeform 268">
              <a:extLst>
                <a:ext uri="{FF2B5EF4-FFF2-40B4-BE49-F238E27FC236}">
                  <a16:creationId xmlns:a16="http://schemas.microsoft.com/office/drawing/2014/main" id="{85A6AA4D-3259-44DE-8733-897BFE4D9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968" y="5820665"/>
              <a:ext cx="122976" cy="99919"/>
            </a:xfrm>
            <a:custGeom>
              <a:avLst/>
              <a:gdLst>
                <a:gd name="T0" fmla="*/ 41 w 48"/>
                <a:gd name="T1" fmla="*/ 0 h 39"/>
                <a:gd name="T2" fmla="*/ 0 w 48"/>
                <a:gd name="T3" fmla="*/ 9 h 39"/>
                <a:gd name="T4" fmla="*/ 7 w 48"/>
                <a:gd name="T5" fmla="*/ 39 h 39"/>
                <a:gd name="T6" fmla="*/ 48 w 48"/>
                <a:gd name="T7" fmla="*/ 32 h 39"/>
                <a:gd name="T8" fmla="*/ 41 w 4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9">
                  <a:moveTo>
                    <a:pt x="41" y="0"/>
                  </a:moveTo>
                  <a:lnTo>
                    <a:pt x="0" y="9"/>
                  </a:lnTo>
                  <a:lnTo>
                    <a:pt x="7" y="39"/>
                  </a:lnTo>
                  <a:lnTo>
                    <a:pt x="48" y="3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6" name="Freeform 269">
              <a:extLst>
                <a:ext uri="{FF2B5EF4-FFF2-40B4-BE49-F238E27FC236}">
                  <a16:creationId xmlns:a16="http://schemas.microsoft.com/office/drawing/2014/main" id="{C82CB568-F9EA-43CF-A5F1-9269DFB84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1968" y="5820665"/>
              <a:ext cx="122976" cy="99919"/>
            </a:xfrm>
            <a:custGeom>
              <a:avLst/>
              <a:gdLst>
                <a:gd name="T0" fmla="*/ 41 w 48"/>
                <a:gd name="T1" fmla="*/ 0 h 39"/>
                <a:gd name="T2" fmla="*/ 0 w 48"/>
                <a:gd name="T3" fmla="*/ 9 h 39"/>
                <a:gd name="T4" fmla="*/ 7 w 48"/>
                <a:gd name="T5" fmla="*/ 39 h 39"/>
                <a:gd name="T6" fmla="*/ 48 w 48"/>
                <a:gd name="T7" fmla="*/ 32 h 39"/>
                <a:gd name="T8" fmla="*/ 41 w 4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9">
                  <a:moveTo>
                    <a:pt x="41" y="0"/>
                  </a:moveTo>
                  <a:lnTo>
                    <a:pt x="0" y="9"/>
                  </a:lnTo>
                  <a:lnTo>
                    <a:pt x="7" y="39"/>
                  </a:lnTo>
                  <a:lnTo>
                    <a:pt x="48" y="32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7" name="Freeform 270">
              <a:extLst>
                <a:ext uri="{FF2B5EF4-FFF2-40B4-BE49-F238E27FC236}">
                  <a16:creationId xmlns:a16="http://schemas.microsoft.com/office/drawing/2014/main" id="{366779A8-3B2A-4720-ABB0-88327822D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854" y="3891475"/>
              <a:ext cx="394549" cy="2059853"/>
            </a:xfrm>
            <a:custGeom>
              <a:avLst/>
              <a:gdLst>
                <a:gd name="T0" fmla="*/ 0 w 154"/>
                <a:gd name="T1" fmla="*/ 0 h 804"/>
                <a:gd name="T2" fmla="*/ 0 w 154"/>
                <a:gd name="T3" fmla="*/ 0 h 804"/>
                <a:gd name="T4" fmla="*/ 154 w 154"/>
                <a:gd name="T5" fmla="*/ 804 h 804"/>
                <a:gd name="T6" fmla="*/ 154 w 154"/>
                <a:gd name="T7" fmla="*/ 804 h 804"/>
                <a:gd name="T8" fmla="*/ 0 w 154"/>
                <a:gd name="T9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04">
                  <a:moveTo>
                    <a:pt x="0" y="0"/>
                  </a:moveTo>
                  <a:lnTo>
                    <a:pt x="0" y="0"/>
                  </a:lnTo>
                  <a:lnTo>
                    <a:pt x="154" y="804"/>
                  </a:lnTo>
                  <a:lnTo>
                    <a:pt x="154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8" name="Freeform 271">
              <a:extLst>
                <a:ext uri="{FF2B5EF4-FFF2-40B4-BE49-F238E27FC236}">
                  <a16:creationId xmlns:a16="http://schemas.microsoft.com/office/drawing/2014/main" id="{5264C799-063C-42BA-B23A-400B552D3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854" y="3891475"/>
              <a:ext cx="394549" cy="2059853"/>
            </a:xfrm>
            <a:custGeom>
              <a:avLst/>
              <a:gdLst>
                <a:gd name="T0" fmla="*/ 0 w 154"/>
                <a:gd name="T1" fmla="*/ 0 h 804"/>
                <a:gd name="T2" fmla="*/ 0 w 154"/>
                <a:gd name="T3" fmla="*/ 0 h 804"/>
                <a:gd name="T4" fmla="*/ 154 w 154"/>
                <a:gd name="T5" fmla="*/ 804 h 804"/>
                <a:gd name="T6" fmla="*/ 154 w 154"/>
                <a:gd name="T7" fmla="*/ 804 h 804"/>
                <a:gd name="T8" fmla="*/ 0 w 154"/>
                <a:gd name="T9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804">
                  <a:moveTo>
                    <a:pt x="0" y="0"/>
                  </a:moveTo>
                  <a:lnTo>
                    <a:pt x="0" y="0"/>
                  </a:lnTo>
                  <a:lnTo>
                    <a:pt x="154" y="804"/>
                  </a:lnTo>
                  <a:lnTo>
                    <a:pt x="154" y="80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69" name="Freeform 272">
              <a:extLst>
                <a:ext uri="{FF2B5EF4-FFF2-40B4-BE49-F238E27FC236}">
                  <a16:creationId xmlns:a16="http://schemas.microsoft.com/office/drawing/2014/main" id="{B2636AC9-EFEA-47B0-9A75-723046988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121" y="3891475"/>
              <a:ext cx="1127282" cy="2059853"/>
            </a:xfrm>
            <a:custGeom>
              <a:avLst/>
              <a:gdLst>
                <a:gd name="T0" fmla="*/ 102 w 192"/>
                <a:gd name="T1" fmla="*/ 210 h 348"/>
                <a:gd name="T2" fmla="*/ 102 w 192"/>
                <a:gd name="T3" fmla="*/ 210 h 348"/>
                <a:gd name="T4" fmla="*/ 86 w 192"/>
                <a:gd name="T5" fmla="*/ 253 h 348"/>
                <a:gd name="T6" fmla="*/ 58 w 192"/>
                <a:gd name="T7" fmla="*/ 226 h 348"/>
                <a:gd name="T8" fmla="*/ 62 w 192"/>
                <a:gd name="T9" fmla="*/ 213 h 348"/>
                <a:gd name="T10" fmla="*/ 102 w 192"/>
                <a:gd name="T11" fmla="*/ 210 h 348"/>
                <a:gd name="T12" fmla="*/ 125 w 192"/>
                <a:gd name="T13" fmla="*/ 0 h 348"/>
                <a:gd name="T14" fmla="*/ 125 w 192"/>
                <a:gd name="T15" fmla="*/ 0 h 348"/>
                <a:gd name="T16" fmla="*/ 54 w 192"/>
                <a:gd name="T17" fmla="*/ 14 h 348"/>
                <a:gd name="T18" fmla="*/ 49 w 192"/>
                <a:gd name="T19" fmla="*/ 41 h 348"/>
                <a:gd name="T20" fmla="*/ 103 w 192"/>
                <a:gd name="T21" fmla="*/ 31 h 348"/>
                <a:gd name="T22" fmla="*/ 105 w 192"/>
                <a:gd name="T23" fmla="*/ 41 h 348"/>
                <a:gd name="T24" fmla="*/ 47 w 192"/>
                <a:gd name="T25" fmla="*/ 52 h 348"/>
                <a:gd name="T26" fmla="*/ 46 w 192"/>
                <a:gd name="T27" fmla="*/ 58 h 348"/>
                <a:gd name="T28" fmla="*/ 106 w 192"/>
                <a:gd name="T29" fmla="*/ 47 h 348"/>
                <a:gd name="T30" fmla="*/ 108 w 192"/>
                <a:gd name="T31" fmla="*/ 57 h 348"/>
                <a:gd name="T32" fmla="*/ 44 w 192"/>
                <a:gd name="T33" fmla="*/ 70 h 348"/>
                <a:gd name="T34" fmla="*/ 43 w 192"/>
                <a:gd name="T35" fmla="*/ 75 h 348"/>
                <a:gd name="T36" fmla="*/ 109 w 192"/>
                <a:gd name="T37" fmla="*/ 62 h 348"/>
                <a:gd name="T38" fmla="*/ 111 w 192"/>
                <a:gd name="T39" fmla="*/ 73 h 348"/>
                <a:gd name="T40" fmla="*/ 41 w 192"/>
                <a:gd name="T41" fmla="*/ 87 h 348"/>
                <a:gd name="T42" fmla="*/ 40 w 192"/>
                <a:gd name="T43" fmla="*/ 92 h 348"/>
                <a:gd name="T44" fmla="*/ 112 w 192"/>
                <a:gd name="T45" fmla="*/ 78 h 348"/>
                <a:gd name="T46" fmla="*/ 114 w 192"/>
                <a:gd name="T47" fmla="*/ 89 h 348"/>
                <a:gd name="T48" fmla="*/ 38 w 192"/>
                <a:gd name="T49" fmla="*/ 104 h 348"/>
                <a:gd name="T50" fmla="*/ 37 w 192"/>
                <a:gd name="T51" fmla="*/ 109 h 348"/>
                <a:gd name="T52" fmla="*/ 115 w 192"/>
                <a:gd name="T53" fmla="*/ 94 h 348"/>
                <a:gd name="T54" fmla="*/ 117 w 192"/>
                <a:gd name="T55" fmla="*/ 105 h 348"/>
                <a:gd name="T56" fmla="*/ 35 w 192"/>
                <a:gd name="T57" fmla="*/ 121 h 348"/>
                <a:gd name="T58" fmla="*/ 31 w 192"/>
                <a:gd name="T59" fmla="*/ 138 h 348"/>
                <a:gd name="T60" fmla="*/ 100 w 192"/>
                <a:gd name="T61" fmla="*/ 195 h 348"/>
                <a:gd name="T62" fmla="*/ 100 w 192"/>
                <a:gd name="T63" fmla="*/ 197 h 348"/>
                <a:gd name="T64" fmla="*/ 61 w 192"/>
                <a:gd name="T65" fmla="*/ 200 h 348"/>
                <a:gd name="T66" fmla="*/ 31 w 192"/>
                <a:gd name="T67" fmla="*/ 177 h 348"/>
                <a:gd name="T68" fmla="*/ 28 w 192"/>
                <a:gd name="T69" fmla="*/ 159 h 348"/>
                <a:gd name="T70" fmla="*/ 14 w 192"/>
                <a:gd name="T71" fmla="*/ 236 h 348"/>
                <a:gd name="T72" fmla="*/ 31 w 192"/>
                <a:gd name="T73" fmla="*/ 241 h 348"/>
                <a:gd name="T74" fmla="*/ 37 w 192"/>
                <a:gd name="T75" fmla="*/ 240 h 348"/>
                <a:gd name="T76" fmla="*/ 49 w 192"/>
                <a:gd name="T77" fmla="*/ 235 h 348"/>
                <a:gd name="T78" fmla="*/ 77 w 192"/>
                <a:gd name="T79" fmla="*/ 262 h 348"/>
                <a:gd name="T80" fmla="*/ 44 w 192"/>
                <a:gd name="T81" fmla="*/ 279 h 348"/>
                <a:gd name="T82" fmla="*/ 30 w 192"/>
                <a:gd name="T83" fmla="*/ 280 h 348"/>
                <a:gd name="T84" fmla="*/ 6 w 192"/>
                <a:gd name="T85" fmla="*/ 276 h 348"/>
                <a:gd name="T86" fmla="*/ 0 w 192"/>
                <a:gd name="T87" fmla="*/ 313 h 348"/>
                <a:gd name="T88" fmla="*/ 6 w 192"/>
                <a:gd name="T89" fmla="*/ 314 h 348"/>
                <a:gd name="T90" fmla="*/ 24 w 192"/>
                <a:gd name="T91" fmla="*/ 311 h 348"/>
                <a:gd name="T92" fmla="*/ 26 w 192"/>
                <a:gd name="T93" fmla="*/ 318 h 348"/>
                <a:gd name="T94" fmla="*/ 48 w 192"/>
                <a:gd name="T95" fmla="*/ 322 h 348"/>
                <a:gd name="T96" fmla="*/ 61 w 192"/>
                <a:gd name="T97" fmla="*/ 319 h 348"/>
                <a:gd name="T98" fmla="*/ 62 w 192"/>
                <a:gd name="T99" fmla="*/ 324 h 348"/>
                <a:gd name="T100" fmla="*/ 85 w 192"/>
                <a:gd name="T101" fmla="*/ 329 h 348"/>
                <a:gd name="T102" fmla="*/ 98 w 192"/>
                <a:gd name="T103" fmla="*/ 326 h 348"/>
                <a:gd name="T104" fmla="*/ 99 w 192"/>
                <a:gd name="T105" fmla="*/ 331 h 348"/>
                <a:gd name="T106" fmla="*/ 159 w 192"/>
                <a:gd name="T107" fmla="*/ 342 h 348"/>
                <a:gd name="T108" fmla="*/ 163 w 192"/>
                <a:gd name="T109" fmla="*/ 342 h 348"/>
                <a:gd name="T110" fmla="*/ 163 w 192"/>
                <a:gd name="T111" fmla="*/ 343 h 348"/>
                <a:gd name="T112" fmla="*/ 192 w 192"/>
                <a:gd name="T113" fmla="*/ 348 h 348"/>
                <a:gd name="T114" fmla="*/ 125 w 192"/>
                <a:gd name="T11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2" h="348">
                  <a:moveTo>
                    <a:pt x="102" y="210"/>
                  </a:moveTo>
                  <a:cubicBezTo>
                    <a:pt x="102" y="210"/>
                    <a:pt x="102" y="210"/>
                    <a:pt x="102" y="210"/>
                  </a:cubicBezTo>
                  <a:cubicBezTo>
                    <a:pt x="101" y="226"/>
                    <a:pt x="96" y="241"/>
                    <a:pt x="86" y="253"/>
                  </a:cubicBezTo>
                  <a:cubicBezTo>
                    <a:pt x="58" y="226"/>
                    <a:pt x="58" y="226"/>
                    <a:pt x="58" y="226"/>
                  </a:cubicBezTo>
                  <a:cubicBezTo>
                    <a:pt x="60" y="222"/>
                    <a:pt x="61" y="217"/>
                    <a:pt x="62" y="213"/>
                  </a:cubicBezTo>
                  <a:cubicBezTo>
                    <a:pt x="102" y="210"/>
                    <a:pt x="102" y="210"/>
                    <a:pt x="102" y="210"/>
                  </a:cubicBezTo>
                  <a:moveTo>
                    <a:pt x="125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4" y="89"/>
                    <a:pt x="114" y="89"/>
                    <a:pt x="114" y="89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115" y="94"/>
                    <a:pt x="115" y="94"/>
                    <a:pt x="115" y="9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64" y="138"/>
                    <a:pt x="94" y="162"/>
                    <a:pt x="100" y="195"/>
                  </a:cubicBezTo>
                  <a:cubicBezTo>
                    <a:pt x="100" y="196"/>
                    <a:pt x="100" y="196"/>
                    <a:pt x="100" y="197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57" y="187"/>
                    <a:pt x="45" y="177"/>
                    <a:pt x="31" y="177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9" y="239"/>
                    <a:pt x="24" y="241"/>
                    <a:pt x="31" y="241"/>
                  </a:cubicBezTo>
                  <a:cubicBezTo>
                    <a:pt x="33" y="241"/>
                    <a:pt x="35" y="241"/>
                    <a:pt x="37" y="240"/>
                  </a:cubicBezTo>
                  <a:cubicBezTo>
                    <a:pt x="41" y="239"/>
                    <a:pt x="45" y="237"/>
                    <a:pt x="49" y="235"/>
                  </a:cubicBezTo>
                  <a:cubicBezTo>
                    <a:pt x="77" y="262"/>
                    <a:pt x="77" y="262"/>
                    <a:pt x="77" y="262"/>
                  </a:cubicBezTo>
                  <a:cubicBezTo>
                    <a:pt x="68" y="270"/>
                    <a:pt x="57" y="276"/>
                    <a:pt x="44" y="279"/>
                  </a:cubicBezTo>
                  <a:cubicBezTo>
                    <a:pt x="40" y="280"/>
                    <a:pt x="35" y="280"/>
                    <a:pt x="30" y="280"/>
                  </a:cubicBezTo>
                  <a:cubicBezTo>
                    <a:pt x="22" y="280"/>
                    <a:pt x="14" y="279"/>
                    <a:pt x="6" y="276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6" y="314"/>
                    <a:pt x="6" y="314"/>
                    <a:pt x="6" y="314"/>
                  </a:cubicBezTo>
                  <a:cubicBezTo>
                    <a:pt x="24" y="311"/>
                    <a:pt x="24" y="311"/>
                    <a:pt x="24" y="311"/>
                  </a:cubicBezTo>
                  <a:cubicBezTo>
                    <a:pt x="26" y="318"/>
                    <a:pt x="26" y="318"/>
                    <a:pt x="26" y="318"/>
                  </a:cubicBezTo>
                  <a:cubicBezTo>
                    <a:pt x="48" y="322"/>
                    <a:pt x="48" y="322"/>
                    <a:pt x="48" y="322"/>
                  </a:cubicBezTo>
                  <a:cubicBezTo>
                    <a:pt x="61" y="319"/>
                    <a:pt x="61" y="319"/>
                    <a:pt x="61" y="319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98" y="326"/>
                    <a:pt x="98" y="326"/>
                    <a:pt x="98" y="326"/>
                  </a:cubicBezTo>
                  <a:cubicBezTo>
                    <a:pt x="99" y="331"/>
                    <a:pt x="99" y="331"/>
                    <a:pt x="99" y="331"/>
                  </a:cubicBezTo>
                  <a:cubicBezTo>
                    <a:pt x="159" y="342"/>
                    <a:pt x="159" y="342"/>
                    <a:pt x="159" y="342"/>
                  </a:cubicBezTo>
                  <a:cubicBezTo>
                    <a:pt x="163" y="342"/>
                    <a:pt x="163" y="342"/>
                    <a:pt x="163" y="342"/>
                  </a:cubicBezTo>
                  <a:cubicBezTo>
                    <a:pt x="163" y="343"/>
                    <a:pt x="163" y="343"/>
                    <a:pt x="163" y="343"/>
                  </a:cubicBezTo>
                  <a:cubicBezTo>
                    <a:pt x="192" y="348"/>
                    <a:pt x="192" y="348"/>
                    <a:pt x="192" y="348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0" name="Freeform 273">
              <a:extLst>
                <a:ext uri="{FF2B5EF4-FFF2-40B4-BE49-F238E27FC236}">
                  <a16:creationId xmlns:a16="http://schemas.microsoft.com/office/drawing/2014/main" id="{A18432B9-2DDC-4669-B404-80A4810AB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868" y="5134047"/>
              <a:ext cx="256201" cy="253639"/>
            </a:xfrm>
            <a:custGeom>
              <a:avLst/>
              <a:gdLst>
                <a:gd name="T0" fmla="*/ 44 w 44"/>
                <a:gd name="T1" fmla="*/ 0 h 43"/>
                <a:gd name="T2" fmla="*/ 4 w 44"/>
                <a:gd name="T3" fmla="*/ 3 h 43"/>
                <a:gd name="T4" fmla="*/ 0 w 44"/>
                <a:gd name="T5" fmla="*/ 16 h 43"/>
                <a:gd name="T6" fmla="*/ 28 w 44"/>
                <a:gd name="T7" fmla="*/ 43 h 43"/>
                <a:gd name="T8" fmla="*/ 44 w 4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44" y="0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7"/>
                    <a:pt x="2" y="12"/>
                    <a:pt x="0" y="16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8" y="31"/>
                    <a:pt x="43" y="16"/>
                    <a:pt x="44" y="0"/>
                  </a:cubicBezTo>
                </a:path>
              </a:pathLst>
            </a:custGeom>
            <a:solidFill>
              <a:srgbClr val="95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1" name="Freeform 274">
              <a:extLst>
                <a:ext uri="{FF2B5EF4-FFF2-40B4-BE49-F238E27FC236}">
                  <a16:creationId xmlns:a16="http://schemas.microsoft.com/office/drawing/2014/main" id="{CFC0285F-72CB-4279-860C-9830BF15E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7089" y="4708754"/>
              <a:ext cx="422730" cy="366368"/>
            </a:xfrm>
            <a:custGeom>
              <a:avLst/>
              <a:gdLst>
                <a:gd name="T0" fmla="*/ 3 w 72"/>
                <a:gd name="T1" fmla="*/ 0 h 62"/>
                <a:gd name="T2" fmla="*/ 0 w 72"/>
                <a:gd name="T3" fmla="*/ 21 h 62"/>
                <a:gd name="T4" fmla="*/ 3 w 72"/>
                <a:gd name="T5" fmla="*/ 39 h 62"/>
                <a:gd name="T6" fmla="*/ 33 w 72"/>
                <a:gd name="T7" fmla="*/ 62 h 62"/>
                <a:gd name="T8" fmla="*/ 72 w 72"/>
                <a:gd name="T9" fmla="*/ 59 h 62"/>
                <a:gd name="T10" fmla="*/ 72 w 72"/>
                <a:gd name="T11" fmla="*/ 57 h 62"/>
                <a:gd name="T12" fmla="*/ 3 w 72"/>
                <a:gd name="T1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62">
                  <a:moveTo>
                    <a:pt x="3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7" y="39"/>
                    <a:pt x="29" y="49"/>
                    <a:pt x="33" y="62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8"/>
                    <a:pt x="72" y="58"/>
                    <a:pt x="72" y="57"/>
                  </a:cubicBezTo>
                  <a:cubicBezTo>
                    <a:pt x="66" y="24"/>
                    <a:pt x="36" y="0"/>
                    <a:pt x="3" y="0"/>
                  </a:cubicBezTo>
                </a:path>
              </a:pathLst>
            </a:custGeom>
            <a:solidFill>
              <a:srgbClr val="E08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2" name="Freeform 275">
              <a:extLst>
                <a:ext uri="{FF2B5EF4-FFF2-40B4-BE49-F238E27FC236}">
                  <a16:creationId xmlns:a16="http://schemas.microsoft.com/office/drawing/2014/main" id="{8FBE0B41-B6BE-4FF2-80DF-837BB980C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27" y="5282643"/>
              <a:ext cx="417606" cy="266449"/>
            </a:xfrm>
            <a:custGeom>
              <a:avLst/>
              <a:gdLst>
                <a:gd name="T0" fmla="*/ 43 w 71"/>
                <a:gd name="T1" fmla="*/ 0 h 45"/>
                <a:gd name="T2" fmla="*/ 31 w 71"/>
                <a:gd name="T3" fmla="*/ 5 h 45"/>
                <a:gd name="T4" fmla="*/ 25 w 71"/>
                <a:gd name="T5" fmla="*/ 6 h 45"/>
                <a:gd name="T6" fmla="*/ 8 w 71"/>
                <a:gd name="T7" fmla="*/ 1 h 45"/>
                <a:gd name="T8" fmla="*/ 0 w 71"/>
                <a:gd name="T9" fmla="*/ 41 h 45"/>
                <a:gd name="T10" fmla="*/ 24 w 71"/>
                <a:gd name="T11" fmla="*/ 45 h 45"/>
                <a:gd name="T12" fmla="*/ 38 w 71"/>
                <a:gd name="T13" fmla="*/ 44 h 45"/>
                <a:gd name="T14" fmla="*/ 71 w 71"/>
                <a:gd name="T15" fmla="*/ 27 h 45"/>
                <a:gd name="T16" fmla="*/ 43 w 7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5">
                  <a:moveTo>
                    <a:pt x="43" y="0"/>
                  </a:moveTo>
                  <a:cubicBezTo>
                    <a:pt x="39" y="2"/>
                    <a:pt x="35" y="4"/>
                    <a:pt x="31" y="5"/>
                  </a:cubicBezTo>
                  <a:cubicBezTo>
                    <a:pt x="29" y="6"/>
                    <a:pt x="27" y="6"/>
                    <a:pt x="25" y="6"/>
                  </a:cubicBezTo>
                  <a:cubicBezTo>
                    <a:pt x="18" y="6"/>
                    <a:pt x="13" y="4"/>
                    <a:pt x="8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8" y="44"/>
                    <a:pt x="16" y="45"/>
                    <a:pt x="24" y="45"/>
                  </a:cubicBezTo>
                  <a:cubicBezTo>
                    <a:pt x="29" y="45"/>
                    <a:pt x="34" y="45"/>
                    <a:pt x="38" y="44"/>
                  </a:cubicBezTo>
                  <a:cubicBezTo>
                    <a:pt x="51" y="41"/>
                    <a:pt x="62" y="35"/>
                    <a:pt x="71" y="27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4480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3" name="Freeform 276">
              <a:extLst>
                <a:ext uri="{FF2B5EF4-FFF2-40B4-BE49-F238E27FC236}">
                  <a16:creationId xmlns:a16="http://schemas.microsoft.com/office/drawing/2014/main" id="{80560317-64E0-4434-ADEB-15B9691C3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256" y="4073377"/>
              <a:ext cx="340746" cy="125539"/>
            </a:xfrm>
            <a:custGeom>
              <a:avLst/>
              <a:gdLst>
                <a:gd name="T0" fmla="*/ 129 w 133"/>
                <a:gd name="T1" fmla="*/ 0 h 49"/>
                <a:gd name="T2" fmla="*/ 5 w 133"/>
                <a:gd name="T3" fmla="*/ 23 h 49"/>
                <a:gd name="T4" fmla="*/ 0 w 133"/>
                <a:gd name="T5" fmla="*/ 49 h 49"/>
                <a:gd name="T6" fmla="*/ 133 w 133"/>
                <a:gd name="T7" fmla="*/ 23 h 49"/>
                <a:gd name="T8" fmla="*/ 129 w 1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9">
                  <a:moveTo>
                    <a:pt x="129" y="0"/>
                  </a:moveTo>
                  <a:lnTo>
                    <a:pt x="5" y="23"/>
                  </a:lnTo>
                  <a:lnTo>
                    <a:pt x="0" y="49"/>
                  </a:lnTo>
                  <a:lnTo>
                    <a:pt x="133" y="2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4" name="Freeform 277">
              <a:extLst>
                <a:ext uri="{FF2B5EF4-FFF2-40B4-BE49-F238E27FC236}">
                  <a16:creationId xmlns:a16="http://schemas.microsoft.com/office/drawing/2014/main" id="{F4D92508-73E5-4495-B17A-4786EDC21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7256" y="4073377"/>
              <a:ext cx="340746" cy="125539"/>
            </a:xfrm>
            <a:custGeom>
              <a:avLst/>
              <a:gdLst>
                <a:gd name="T0" fmla="*/ 129 w 133"/>
                <a:gd name="T1" fmla="*/ 0 h 49"/>
                <a:gd name="T2" fmla="*/ 5 w 133"/>
                <a:gd name="T3" fmla="*/ 23 h 49"/>
                <a:gd name="T4" fmla="*/ 0 w 133"/>
                <a:gd name="T5" fmla="*/ 49 h 49"/>
                <a:gd name="T6" fmla="*/ 133 w 133"/>
                <a:gd name="T7" fmla="*/ 23 h 49"/>
                <a:gd name="T8" fmla="*/ 129 w 13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49">
                  <a:moveTo>
                    <a:pt x="129" y="0"/>
                  </a:moveTo>
                  <a:lnTo>
                    <a:pt x="5" y="23"/>
                  </a:lnTo>
                  <a:lnTo>
                    <a:pt x="0" y="49"/>
                  </a:lnTo>
                  <a:lnTo>
                    <a:pt x="133" y="23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5" name="Freeform 278">
              <a:extLst>
                <a:ext uri="{FF2B5EF4-FFF2-40B4-BE49-F238E27FC236}">
                  <a16:creationId xmlns:a16="http://schemas.microsoft.com/office/drawing/2014/main" id="{A2C589D1-0769-4954-9A60-AB7B40B1A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949" y="4257841"/>
              <a:ext cx="409921" cy="148596"/>
            </a:xfrm>
            <a:custGeom>
              <a:avLst/>
              <a:gdLst>
                <a:gd name="T0" fmla="*/ 155 w 160"/>
                <a:gd name="T1" fmla="*/ 0 h 58"/>
                <a:gd name="T2" fmla="*/ 4 w 160"/>
                <a:gd name="T3" fmla="*/ 30 h 58"/>
                <a:gd name="T4" fmla="*/ 0 w 160"/>
                <a:gd name="T5" fmla="*/ 58 h 58"/>
                <a:gd name="T6" fmla="*/ 160 w 160"/>
                <a:gd name="T7" fmla="*/ 25 h 58"/>
                <a:gd name="T8" fmla="*/ 155 w 1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58">
                  <a:moveTo>
                    <a:pt x="155" y="0"/>
                  </a:moveTo>
                  <a:lnTo>
                    <a:pt x="4" y="30"/>
                  </a:lnTo>
                  <a:lnTo>
                    <a:pt x="0" y="58"/>
                  </a:lnTo>
                  <a:lnTo>
                    <a:pt x="160" y="25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6" name="Freeform 279">
              <a:extLst>
                <a:ext uri="{FF2B5EF4-FFF2-40B4-BE49-F238E27FC236}">
                  <a16:creationId xmlns:a16="http://schemas.microsoft.com/office/drawing/2014/main" id="{96D42AD7-2B75-404F-9F57-942A1A5D5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949" y="4257841"/>
              <a:ext cx="409921" cy="148596"/>
            </a:xfrm>
            <a:custGeom>
              <a:avLst/>
              <a:gdLst>
                <a:gd name="T0" fmla="*/ 155 w 160"/>
                <a:gd name="T1" fmla="*/ 0 h 58"/>
                <a:gd name="T2" fmla="*/ 4 w 160"/>
                <a:gd name="T3" fmla="*/ 30 h 58"/>
                <a:gd name="T4" fmla="*/ 0 w 160"/>
                <a:gd name="T5" fmla="*/ 58 h 58"/>
                <a:gd name="T6" fmla="*/ 160 w 160"/>
                <a:gd name="T7" fmla="*/ 25 h 58"/>
                <a:gd name="T8" fmla="*/ 155 w 1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58">
                  <a:moveTo>
                    <a:pt x="155" y="0"/>
                  </a:moveTo>
                  <a:lnTo>
                    <a:pt x="4" y="30"/>
                  </a:lnTo>
                  <a:lnTo>
                    <a:pt x="0" y="58"/>
                  </a:lnTo>
                  <a:lnTo>
                    <a:pt x="160" y="25"/>
                  </a:lnTo>
                  <a:lnTo>
                    <a:pt x="1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7" name="Freeform 280">
              <a:extLst>
                <a:ext uri="{FF2B5EF4-FFF2-40B4-BE49-F238E27FC236}">
                  <a16:creationId xmlns:a16="http://schemas.microsoft.com/office/drawing/2014/main" id="{279E79BB-73F8-4E94-BD9D-463538F4D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081" y="4447430"/>
              <a:ext cx="481657" cy="158844"/>
            </a:xfrm>
            <a:custGeom>
              <a:avLst/>
              <a:gdLst>
                <a:gd name="T0" fmla="*/ 183 w 188"/>
                <a:gd name="T1" fmla="*/ 0 h 62"/>
                <a:gd name="T2" fmla="*/ 4 w 188"/>
                <a:gd name="T3" fmla="*/ 35 h 62"/>
                <a:gd name="T4" fmla="*/ 0 w 188"/>
                <a:gd name="T5" fmla="*/ 62 h 62"/>
                <a:gd name="T6" fmla="*/ 188 w 188"/>
                <a:gd name="T7" fmla="*/ 25 h 62"/>
                <a:gd name="T8" fmla="*/ 183 w 18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62">
                  <a:moveTo>
                    <a:pt x="183" y="0"/>
                  </a:moveTo>
                  <a:lnTo>
                    <a:pt x="4" y="35"/>
                  </a:lnTo>
                  <a:lnTo>
                    <a:pt x="0" y="62"/>
                  </a:lnTo>
                  <a:lnTo>
                    <a:pt x="188" y="2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8" name="Freeform 281">
              <a:extLst>
                <a:ext uri="{FF2B5EF4-FFF2-40B4-BE49-F238E27FC236}">
                  <a16:creationId xmlns:a16="http://schemas.microsoft.com/office/drawing/2014/main" id="{3922DF42-2069-4D8D-BC74-DED0D8AC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8081" y="4447430"/>
              <a:ext cx="481657" cy="158844"/>
            </a:xfrm>
            <a:custGeom>
              <a:avLst/>
              <a:gdLst>
                <a:gd name="T0" fmla="*/ 183 w 188"/>
                <a:gd name="T1" fmla="*/ 0 h 62"/>
                <a:gd name="T2" fmla="*/ 4 w 188"/>
                <a:gd name="T3" fmla="*/ 35 h 62"/>
                <a:gd name="T4" fmla="*/ 0 w 188"/>
                <a:gd name="T5" fmla="*/ 62 h 62"/>
                <a:gd name="T6" fmla="*/ 188 w 188"/>
                <a:gd name="T7" fmla="*/ 25 h 62"/>
                <a:gd name="T8" fmla="*/ 183 w 18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62">
                  <a:moveTo>
                    <a:pt x="183" y="0"/>
                  </a:moveTo>
                  <a:lnTo>
                    <a:pt x="4" y="35"/>
                  </a:lnTo>
                  <a:lnTo>
                    <a:pt x="0" y="62"/>
                  </a:lnTo>
                  <a:lnTo>
                    <a:pt x="188" y="25"/>
                  </a:lnTo>
                  <a:lnTo>
                    <a:pt x="1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79" name="Freeform 282">
              <a:extLst>
                <a:ext uri="{FF2B5EF4-FFF2-40B4-BE49-F238E27FC236}">
                  <a16:creationId xmlns:a16="http://schemas.microsoft.com/office/drawing/2014/main" id="{0EDC6E5E-D2C8-48AB-834F-2C1953B1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016" y="4352636"/>
              <a:ext cx="445789" cy="153720"/>
            </a:xfrm>
            <a:custGeom>
              <a:avLst/>
              <a:gdLst>
                <a:gd name="T0" fmla="*/ 169 w 174"/>
                <a:gd name="T1" fmla="*/ 0 h 60"/>
                <a:gd name="T2" fmla="*/ 4 w 174"/>
                <a:gd name="T3" fmla="*/ 32 h 60"/>
                <a:gd name="T4" fmla="*/ 0 w 174"/>
                <a:gd name="T5" fmla="*/ 60 h 60"/>
                <a:gd name="T6" fmla="*/ 174 w 174"/>
                <a:gd name="T7" fmla="*/ 25 h 60"/>
                <a:gd name="T8" fmla="*/ 169 w 17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60">
                  <a:moveTo>
                    <a:pt x="169" y="0"/>
                  </a:moveTo>
                  <a:lnTo>
                    <a:pt x="4" y="32"/>
                  </a:lnTo>
                  <a:lnTo>
                    <a:pt x="0" y="60"/>
                  </a:lnTo>
                  <a:lnTo>
                    <a:pt x="174" y="2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0" name="Freeform 283">
              <a:extLst>
                <a:ext uri="{FF2B5EF4-FFF2-40B4-BE49-F238E27FC236}">
                  <a16:creationId xmlns:a16="http://schemas.microsoft.com/office/drawing/2014/main" id="{3490AB14-0AC7-4CA2-B263-816909EDC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016" y="4352636"/>
              <a:ext cx="445789" cy="153720"/>
            </a:xfrm>
            <a:custGeom>
              <a:avLst/>
              <a:gdLst>
                <a:gd name="T0" fmla="*/ 169 w 174"/>
                <a:gd name="T1" fmla="*/ 0 h 60"/>
                <a:gd name="T2" fmla="*/ 4 w 174"/>
                <a:gd name="T3" fmla="*/ 32 h 60"/>
                <a:gd name="T4" fmla="*/ 0 w 174"/>
                <a:gd name="T5" fmla="*/ 60 h 60"/>
                <a:gd name="T6" fmla="*/ 174 w 174"/>
                <a:gd name="T7" fmla="*/ 25 h 60"/>
                <a:gd name="T8" fmla="*/ 169 w 174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60">
                  <a:moveTo>
                    <a:pt x="169" y="0"/>
                  </a:moveTo>
                  <a:lnTo>
                    <a:pt x="4" y="32"/>
                  </a:lnTo>
                  <a:lnTo>
                    <a:pt x="0" y="60"/>
                  </a:lnTo>
                  <a:lnTo>
                    <a:pt x="174" y="25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1" name="Freeform 284">
              <a:extLst>
                <a:ext uri="{FF2B5EF4-FFF2-40B4-BE49-F238E27FC236}">
                  <a16:creationId xmlns:a16="http://schemas.microsoft.com/office/drawing/2014/main" id="{0BB26F5F-CC92-4862-9426-399443657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321" y="4168172"/>
              <a:ext cx="376614" cy="135787"/>
            </a:xfrm>
            <a:custGeom>
              <a:avLst/>
              <a:gdLst>
                <a:gd name="T0" fmla="*/ 143 w 147"/>
                <a:gd name="T1" fmla="*/ 0 h 53"/>
                <a:gd name="T2" fmla="*/ 5 w 147"/>
                <a:gd name="T3" fmla="*/ 26 h 53"/>
                <a:gd name="T4" fmla="*/ 0 w 147"/>
                <a:gd name="T5" fmla="*/ 53 h 53"/>
                <a:gd name="T6" fmla="*/ 147 w 147"/>
                <a:gd name="T7" fmla="*/ 23 h 53"/>
                <a:gd name="T8" fmla="*/ 143 w 14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53">
                  <a:moveTo>
                    <a:pt x="143" y="0"/>
                  </a:moveTo>
                  <a:lnTo>
                    <a:pt x="5" y="26"/>
                  </a:lnTo>
                  <a:lnTo>
                    <a:pt x="0" y="53"/>
                  </a:lnTo>
                  <a:lnTo>
                    <a:pt x="147" y="2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2" name="Freeform 285">
              <a:extLst>
                <a:ext uri="{FF2B5EF4-FFF2-40B4-BE49-F238E27FC236}">
                  <a16:creationId xmlns:a16="http://schemas.microsoft.com/office/drawing/2014/main" id="{93A44CAF-9CA7-450A-AF93-7BB6C94EA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321" y="4168172"/>
              <a:ext cx="376614" cy="135787"/>
            </a:xfrm>
            <a:custGeom>
              <a:avLst/>
              <a:gdLst>
                <a:gd name="T0" fmla="*/ 143 w 147"/>
                <a:gd name="T1" fmla="*/ 0 h 53"/>
                <a:gd name="T2" fmla="*/ 5 w 147"/>
                <a:gd name="T3" fmla="*/ 26 h 53"/>
                <a:gd name="T4" fmla="*/ 0 w 147"/>
                <a:gd name="T5" fmla="*/ 53 h 53"/>
                <a:gd name="T6" fmla="*/ 147 w 147"/>
                <a:gd name="T7" fmla="*/ 23 h 53"/>
                <a:gd name="T8" fmla="*/ 143 w 14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53">
                  <a:moveTo>
                    <a:pt x="143" y="0"/>
                  </a:moveTo>
                  <a:lnTo>
                    <a:pt x="5" y="26"/>
                  </a:lnTo>
                  <a:lnTo>
                    <a:pt x="0" y="53"/>
                  </a:lnTo>
                  <a:lnTo>
                    <a:pt x="147" y="23"/>
                  </a:lnTo>
                  <a:lnTo>
                    <a:pt x="14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3" name="Freeform 286">
              <a:extLst>
                <a:ext uri="{FF2B5EF4-FFF2-40B4-BE49-F238E27FC236}">
                  <a16:creationId xmlns:a16="http://schemas.microsoft.com/office/drawing/2014/main" id="{2257456B-41A4-412C-8BE1-4BE0C2A5E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691" y="5915460"/>
              <a:ext cx="23057" cy="5124"/>
            </a:xfrm>
            <a:custGeom>
              <a:avLst/>
              <a:gdLst>
                <a:gd name="T0" fmla="*/ 9 w 9"/>
                <a:gd name="T1" fmla="*/ 0 h 2"/>
                <a:gd name="T2" fmla="*/ 0 w 9"/>
                <a:gd name="T3" fmla="*/ 0 h 2"/>
                <a:gd name="T4" fmla="*/ 9 w 9"/>
                <a:gd name="T5" fmla="*/ 2 h 2"/>
                <a:gd name="T6" fmla="*/ 9 w 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0" y="0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4" name="Freeform 287">
              <a:extLst>
                <a:ext uri="{FF2B5EF4-FFF2-40B4-BE49-F238E27FC236}">
                  <a16:creationId xmlns:a16="http://schemas.microsoft.com/office/drawing/2014/main" id="{0AC3AB98-C16C-40BF-9A99-1CF3E60AD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5691" y="5915460"/>
              <a:ext cx="23057" cy="5124"/>
            </a:xfrm>
            <a:custGeom>
              <a:avLst/>
              <a:gdLst>
                <a:gd name="T0" fmla="*/ 9 w 9"/>
                <a:gd name="T1" fmla="*/ 0 h 2"/>
                <a:gd name="T2" fmla="*/ 0 w 9"/>
                <a:gd name="T3" fmla="*/ 0 h 2"/>
                <a:gd name="T4" fmla="*/ 9 w 9"/>
                <a:gd name="T5" fmla="*/ 2 h 2"/>
                <a:gd name="T6" fmla="*/ 9 w 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lnTo>
                    <a:pt x="0" y="0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5" name="Freeform 288">
              <a:extLst>
                <a:ext uri="{FF2B5EF4-FFF2-40B4-BE49-F238E27FC236}">
                  <a16:creationId xmlns:a16="http://schemas.microsoft.com/office/drawing/2014/main" id="{5574F688-990E-45CD-B5E9-35BCC854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27" y="5730995"/>
              <a:ext cx="117852" cy="40992"/>
            </a:xfrm>
            <a:custGeom>
              <a:avLst/>
              <a:gdLst>
                <a:gd name="T0" fmla="*/ 42 w 46"/>
                <a:gd name="T1" fmla="*/ 0 h 16"/>
                <a:gd name="T2" fmla="*/ 0 w 46"/>
                <a:gd name="T3" fmla="*/ 7 h 16"/>
                <a:gd name="T4" fmla="*/ 46 w 46"/>
                <a:gd name="T5" fmla="*/ 16 h 16"/>
                <a:gd name="T6" fmla="*/ 42 w 4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6">
                  <a:moveTo>
                    <a:pt x="42" y="0"/>
                  </a:moveTo>
                  <a:lnTo>
                    <a:pt x="0" y="7"/>
                  </a:lnTo>
                  <a:lnTo>
                    <a:pt x="46" y="1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5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6" name="Freeform 289">
              <a:extLst>
                <a:ext uri="{FF2B5EF4-FFF2-40B4-BE49-F238E27FC236}">
                  <a16:creationId xmlns:a16="http://schemas.microsoft.com/office/drawing/2014/main" id="{D04F38A9-D545-4E5E-90C7-919C9C81A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427" y="5730995"/>
              <a:ext cx="117852" cy="40992"/>
            </a:xfrm>
            <a:custGeom>
              <a:avLst/>
              <a:gdLst>
                <a:gd name="T0" fmla="*/ 42 w 46"/>
                <a:gd name="T1" fmla="*/ 0 h 16"/>
                <a:gd name="T2" fmla="*/ 0 w 46"/>
                <a:gd name="T3" fmla="*/ 7 h 16"/>
                <a:gd name="T4" fmla="*/ 46 w 46"/>
                <a:gd name="T5" fmla="*/ 16 h 16"/>
                <a:gd name="T6" fmla="*/ 42 w 4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16">
                  <a:moveTo>
                    <a:pt x="42" y="0"/>
                  </a:moveTo>
                  <a:lnTo>
                    <a:pt x="0" y="7"/>
                  </a:lnTo>
                  <a:lnTo>
                    <a:pt x="46" y="16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7" name="Freeform 290">
              <a:extLst>
                <a:ext uri="{FF2B5EF4-FFF2-40B4-BE49-F238E27FC236}">
                  <a16:creationId xmlns:a16="http://schemas.microsoft.com/office/drawing/2014/main" id="{34CB4231-E478-4121-AE2A-F6DC89346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941" y="5779673"/>
              <a:ext cx="81984" cy="28183"/>
            </a:xfrm>
            <a:custGeom>
              <a:avLst/>
              <a:gdLst>
                <a:gd name="T0" fmla="*/ 29 w 32"/>
                <a:gd name="T1" fmla="*/ 0 h 11"/>
                <a:gd name="T2" fmla="*/ 0 w 32"/>
                <a:gd name="T3" fmla="*/ 7 h 11"/>
                <a:gd name="T4" fmla="*/ 32 w 32"/>
                <a:gd name="T5" fmla="*/ 11 h 11"/>
                <a:gd name="T6" fmla="*/ 29 w 3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1">
                  <a:moveTo>
                    <a:pt x="29" y="0"/>
                  </a:moveTo>
                  <a:lnTo>
                    <a:pt x="0" y="7"/>
                  </a:lnTo>
                  <a:lnTo>
                    <a:pt x="32" y="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95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8" name="Freeform 291">
              <a:extLst>
                <a:ext uri="{FF2B5EF4-FFF2-40B4-BE49-F238E27FC236}">
                  <a16:creationId xmlns:a16="http://schemas.microsoft.com/office/drawing/2014/main" id="{74013655-99E8-4792-9996-C017F4CF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941" y="5779673"/>
              <a:ext cx="81984" cy="28183"/>
            </a:xfrm>
            <a:custGeom>
              <a:avLst/>
              <a:gdLst>
                <a:gd name="T0" fmla="*/ 29 w 32"/>
                <a:gd name="T1" fmla="*/ 0 h 11"/>
                <a:gd name="T2" fmla="*/ 0 w 32"/>
                <a:gd name="T3" fmla="*/ 7 h 11"/>
                <a:gd name="T4" fmla="*/ 32 w 32"/>
                <a:gd name="T5" fmla="*/ 11 h 11"/>
                <a:gd name="T6" fmla="*/ 29 w 3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1">
                  <a:moveTo>
                    <a:pt x="29" y="0"/>
                  </a:moveTo>
                  <a:lnTo>
                    <a:pt x="0" y="7"/>
                  </a:lnTo>
                  <a:lnTo>
                    <a:pt x="32" y="11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89" name="Freeform 292">
              <a:extLst>
                <a:ext uri="{FF2B5EF4-FFF2-40B4-BE49-F238E27FC236}">
                  <a16:creationId xmlns:a16="http://schemas.microsoft.com/office/drawing/2014/main" id="{0DCAA622-6B05-48A2-A313-1870C3E9F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50" y="5820665"/>
              <a:ext cx="84545" cy="30744"/>
            </a:xfrm>
            <a:custGeom>
              <a:avLst/>
              <a:gdLst>
                <a:gd name="T0" fmla="*/ 30 w 33"/>
                <a:gd name="T1" fmla="*/ 0 h 12"/>
                <a:gd name="T2" fmla="*/ 0 w 33"/>
                <a:gd name="T3" fmla="*/ 7 h 12"/>
                <a:gd name="T4" fmla="*/ 33 w 33"/>
                <a:gd name="T5" fmla="*/ 12 h 12"/>
                <a:gd name="T6" fmla="*/ 30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0" y="0"/>
                  </a:moveTo>
                  <a:lnTo>
                    <a:pt x="0" y="7"/>
                  </a:lnTo>
                  <a:lnTo>
                    <a:pt x="33" y="1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5C4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0" name="Freeform 293">
              <a:extLst>
                <a:ext uri="{FF2B5EF4-FFF2-40B4-BE49-F238E27FC236}">
                  <a16:creationId xmlns:a16="http://schemas.microsoft.com/office/drawing/2014/main" id="{8FF23189-341D-4FF7-9250-271973C4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50" y="5820665"/>
              <a:ext cx="84545" cy="30744"/>
            </a:xfrm>
            <a:custGeom>
              <a:avLst/>
              <a:gdLst>
                <a:gd name="T0" fmla="*/ 30 w 33"/>
                <a:gd name="T1" fmla="*/ 0 h 12"/>
                <a:gd name="T2" fmla="*/ 0 w 33"/>
                <a:gd name="T3" fmla="*/ 7 h 12"/>
                <a:gd name="T4" fmla="*/ 33 w 33"/>
                <a:gd name="T5" fmla="*/ 12 h 12"/>
                <a:gd name="T6" fmla="*/ 30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0" y="0"/>
                  </a:moveTo>
                  <a:lnTo>
                    <a:pt x="0" y="7"/>
                  </a:lnTo>
                  <a:lnTo>
                    <a:pt x="33" y="12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1" name="Freeform 294">
              <a:extLst>
                <a:ext uri="{FF2B5EF4-FFF2-40B4-BE49-F238E27FC236}">
                  <a16:creationId xmlns:a16="http://schemas.microsoft.com/office/drawing/2014/main" id="{808BCF1E-B67D-4EF0-861E-DCA5BB7C5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9156" y="3517422"/>
              <a:ext cx="1903569" cy="2439029"/>
            </a:xfrm>
            <a:custGeom>
              <a:avLst/>
              <a:gdLst>
                <a:gd name="T0" fmla="*/ 154 w 743"/>
                <a:gd name="T1" fmla="*/ 0 h 952"/>
                <a:gd name="T2" fmla="*/ 743 w 743"/>
                <a:gd name="T3" fmla="*/ 109 h 952"/>
                <a:gd name="T4" fmla="*/ 591 w 743"/>
                <a:gd name="T5" fmla="*/ 952 h 952"/>
                <a:gd name="T6" fmla="*/ 0 w 743"/>
                <a:gd name="T7" fmla="*/ 844 h 952"/>
                <a:gd name="T8" fmla="*/ 154 w 743"/>
                <a:gd name="T9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952">
                  <a:moveTo>
                    <a:pt x="154" y="0"/>
                  </a:moveTo>
                  <a:lnTo>
                    <a:pt x="743" y="109"/>
                  </a:lnTo>
                  <a:lnTo>
                    <a:pt x="591" y="952"/>
                  </a:lnTo>
                  <a:lnTo>
                    <a:pt x="0" y="84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2" name="Freeform 295">
              <a:extLst>
                <a:ext uri="{FF2B5EF4-FFF2-40B4-BE49-F238E27FC236}">
                  <a16:creationId xmlns:a16="http://schemas.microsoft.com/office/drawing/2014/main" id="{64FE2620-CB19-44A7-B1C4-57E382B3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836" y="4672886"/>
              <a:ext cx="151158" cy="140911"/>
            </a:xfrm>
            <a:custGeom>
              <a:avLst/>
              <a:gdLst>
                <a:gd name="T0" fmla="*/ 9 w 59"/>
                <a:gd name="T1" fmla="*/ 0 h 55"/>
                <a:gd name="T2" fmla="*/ 59 w 59"/>
                <a:gd name="T3" fmla="*/ 9 h 55"/>
                <a:gd name="T4" fmla="*/ 50 w 59"/>
                <a:gd name="T5" fmla="*/ 55 h 55"/>
                <a:gd name="T6" fmla="*/ 0 w 59"/>
                <a:gd name="T7" fmla="*/ 46 h 55"/>
                <a:gd name="T8" fmla="*/ 9 w 5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5">
                  <a:moveTo>
                    <a:pt x="9" y="0"/>
                  </a:moveTo>
                  <a:lnTo>
                    <a:pt x="59" y="9"/>
                  </a:lnTo>
                  <a:lnTo>
                    <a:pt x="50" y="55"/>
                  </a:lnTo>
                  <a:lnTo>
                    <a:pt x="0" y="4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C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3" name="Freeform 296">
              <a:extLst>
                <a:ext uri="{FF2B5EF4-FFF2-40B4-BE49-F238E27FC236}">
                  <a16:creationId xmlns:a16="http://schemas.microsoft.com/office/drawing/2014/main" id="{536045F6-325B-416F-AB4F-08F8EA875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994" y="4647266"/>
              <a:ext cx="158844" cy="197275"/>
            </a:xfrm>
            <a:custGeom>
              <a:avLst/>
              <a:gdLst>
                <a:gd name="T0" fmla="*/ 12 w 62"/>
                <a:gd name="T1" fmla="*/ 0 h 77"/>
                <a:gd name="T2" fmla="*/ 62 w 62"/>
                <a:gd name="T3" fmla="*/ 10 h 77"/>
                <a:gd name="T4" fmla="*/ 51 w 62"/>
                <a:gd name="T5" fmla="*/ 77 h 77"/>
                <a:gd name="T6" fmla="*/ 0 w 62"/>
                <a:gd name="T7" fmla="*/ 67 h 77"/>
                <a:gd name="T8" fmla="*/ 12 w 62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7">
                  <a:moveTo>
                    <a:pt x="12" y="0"/>
                  </a:moveTo>
                  <a:lnTo>
                    <a:pt x="62" y="10"/>
                  </a:lnTo>
                  <a:lnTo>
                    <a:pt x="51" y="77"/>
                  </a:lnTo>
                  <a:lnTo>
                    <a:pt x="0" y="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09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4" name="Freeform 297">
              <a:extLst>
                <a:ext uri="{FF2B5EF4-FFF2-40B4-BE49-F238E27FC236}">
                  <a16:creationId xmlns:a16="http://schemas.microsoft.com/office/drawing/2014/main" id="{4F6F01E7-4873-42A9-9380-DFEF7D8936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714" y="4552473"/>
              <a:ext cx="181902" cy="315127"/>
            </a:xfrm>
            <a:custGeom>
              <a:avLst/>
              <a:gdLst>
                <a:gd name="T0" fmla="*/ 21 w 71"/>
                <a:gd name="T1" fmla="*/ 0 h 123"/>
                <a:gd name="T2" fmla="*/ 71 w 71"/>
                <a:gd name="T3" fmla="*/ 10 h 123"/>
                <a:gd name="T4" fmla="*/ 50 w 71"/>
                <a:gd name="T5" fmla="*/ 123 h 123"/>
                <a:gd name="T6" fmla="*/ 0 w 71"/>
                <a:gd name="T7" fmla="*/ 114 h 123"/>
                <a:gd name="T8" fmla="*/ 21 w 7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23">
                  <a:moveTo>
                    <a:pt x="21" y="0"/>
                  </a:moveTo>
                  <a:lnTo>
                    <a:pt x="71" y="10"/>
                  </a:lnTo>
                  <a:lnTo>
                    <a:pt x="50" y="123"/>
                  </a:lnTo>
                  <a:lnTo>
                    <a:pt x="0" y="11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73A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5" name="Freeform 298">
              <a:extLst>
                <a:ext uri="{FF2B5EF4-FFF2-40B4-BE49-F238E27FC236}">
                  <a16:creationId xmlns:a16="http://schemas.microsoft.com/office/drawing/2014/main" id="{E655AF5A-5D1D-4273-B5BE-C622217B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749" y="4624209"/>
              <a:ext cx="176778" cy="271573"/>
            </a:xfrm>
            <a:custGeom>
              <a:avLst/>
              <a:gdLst>
                <a:gd name="T0" fmla="*/ 19 w 69"/>
                <a:gd name="T1" fmla="*/ 0 h 106"/>
                <a:gd name="T2" fmla="*/ 69 w 69"/>
                <a:gd name="T3" fmla="*/ 9 h 106"/>
                <a:gd name="T4" fmla="*/ 53 w 69"/>
                <a:gd name="T5" fmla="*/ 106 h 106"/>
                <a:gd name="T6" fmla="*/ 0 w 69"/>
                <a:gd name="T7" fmla="*/ 97 h 106"/>
                <a:gd name="T8" fmla="*/ 19 w 6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06">
                  <a:moveTo>
                    <a:pt x="19" y="0"/>
                  </a:moveTo>
                  <a:lnTo>
                    <a:pt x="69" y="9"/>
                  </a:lnTo>
                  <a:lnTo>
                    <a:pt x="53" y="106"/>
                  </a:lnTo>
                  <a:lnTo>
                    <a:pt x="0" y="9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6" name="Freeform 299">
              <a:extLst>
                <a:ext uri="{FF2B5EF4-FFF2-40B4-BE49-F238E27FC236}">
                  <a16:creationId xmlns:a16="http://schemas.microsoft.com/office/drawing/2014/main" id="{0043AC59-2931-4FBA-B91D-3AC9388AE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470" y="4772805"/>
              <a:ext cx="153720" cy="153720"/>
            </a:xfrm>
            <a:custGeom>
              <a:avLst/>
              <a:gdLst>
                <a:gd name="T0" fmla="*/ 9 w 60"/>
                <a:gd name="T1" fmla="*/ 0 h 60"/>
                <a:gd name="T2" fmla="*/ 60 w 60"/>
                <a:gd name="T3" fmla="*/ 12 h 60"/>
                <a:gd name="T4" fmla="*/ 50 w 60"/>
                <a:gd name="T5" fmla="*/ 60 h 60"/>
                <a:gd name="T6" fmla="*/ 0 w 60"/>
                <a:gd name="T7" fmla="*/ 51 h 60"/>
                <a:gd name="T8" fmla="*/ 9 w 60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9" y="0"/>
                  </a:moveTo>
                  <a:lnTo>
                    <a:pt x="60" y="12"/>
                  </a:lnTo>
                  <a:lnTo>
                    <a:pt x="50" y="60"/>
                  </a:lnTo>
                  <a:lnTo>
                    <a:pt x="0" y="5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7" name="Freeform 300">
              <a:extLst>
                <a:ext uri="{FF2B5EF4-FFF2-40B4-BE49-F238E27FC236}">
                  <a16:creationId xmlns:a16="http://schemas.microsoft.com/office/drawing/2014/main" id="{285FC6DD-416D-450F-AC6D-7D25FA186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503" y="4754870"/>
              <a:ext cx="163968" cy="194712"/>
            </a:xfrm>
            <a:custGeom>
              <a:avLst/>
              <a:gdLst>
                <a:gd name="T0" fmla="*/ 12 w 64"/>
                <a:gd name="T1" fmla="*/ 0 h 76"/>
                <a:gd name="T2" fmla="*/ 64 w 64"/>
                <a:gd name="T3" fmla="*/ 9 h 76"/>
                <a:gd name="T4" fmla="*/ 51 w 64"/>
                <a:gd name="T5" fmla="*/ 76 h 76"/>
                <a:gd name="T6" fmla="*/ 0 w 64"/>
                <a:gd name="T7" fmla="*/ 67 h 76"/>
                <a:gd name="T8" fmla="*/ 12 w 64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6">
                  <a:moveTo>
                    <a:pt x="12" y="0"/>
                  </a:moveTo>
                  <a:lnTo>
                    <a:pt x="64" y="9"/>
                  </a:lnTo>
                  <a:lnTo>
                    <a:pt x="51" y="76"/>
                  </a:lnTo>
                  <a:lnTo>
                    <a:pt x="0" y="6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3AC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8" name="Freeform 301">
              <a:extLst>
                <a:ext uri="{FF2B5EF4-FFF2-40B4-BE49-F238E27FC236}">
                  <a16:creationId xmlns:a16="http://schemas.microsoft.com/office/drawing/2014/main" id="{1EFB246A-0A74-4CD0-AAD4-FF3FCDD5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224" y="4708754"/>
              <a:ext cx="176778" cy="271573"/>
            </a:xfrm>
            <a:custGeom>
              <a:avLst/>
              <a:gdLst>
                <a:gd name="T0" fmla="*/ 16 w 69"/>
                <a:gd name="T1" fmla="*/ 0 h 106"/>
                <a:gd name="T2" fmla="*/ 69 w 69"/>
                <a:gd name="T3" fmla="*/ 9 h 106"/>
                <a:gd name="T4" fmla="*/ 50 w 69"/>
                <a:gd name="T5" fmla="*/ 106 h 106"/>
                <a:gd name="T6" fmla="*/ 0 w 69"/>
                <a:gd name="T7" fmla="*/ 97 h 106"/>
                <a:gd name="T8" fmla="*/ 16 w 6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06">
                  <a:moveTo>
                    <a:pt x="16" y="0"/>
                  </a:moveTo>
                  <a:lnTo>
                    <a:pt x="69" y="9"/>
                  </a:lnTo>
                  <a:lnTo>
                    <a:pt x="50" y="106"/>
                  </a:lnTo>
                  <a:lnTo>
                    <a:pt x="0" y="9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B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99" name="Freeform 302">
              <a:extLst>
                <a:ext uri="{FF2B5EF4-FFF2-40B4-BE49-F238E27FC236}">
                  <a16:creationId xmlns:a16="http://schemas.microsoft.com/office/drawing/2014/main" id="{420566E7-D52B-4AC1-A1E5-09FD588F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8259" y="4565282"/>
              <a:ext cx="204960" cy="443228"/>
            </a:xfrm>
            <a:custGeom>
              <a:avLst/>
              <a:gdLst>
                <a:gd name="T0" fmla="*/ 30 w 80"/>
                <a:gd name="T1" fmla="*/ 0 h 173"/>
                <a:gd name="T2" fmla="*/ 80 w 80"/>
                <a:gd name="T3" fmla="*/ 9 h 173"/>
                <a:gd name="T4" fmla="*/ 53 w 80"/>
                <a:gd name="T5" fmla="*/ 173 h 173"/>
                <a:gd name="T6" fmla="*/ 0 w 80"/>
                <a:gd name="T7" fmla="*/ 164 h 173"/>
                <a:gd name="T8" fmla="*/ 30 w 80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73">
                  <a:moveTo>
                    <a:pt x="30" y="0"/>
                  </a:moveTo>
                  <a:lnTo>
                    <a:pt x="80" y="9"/>
                  </a:lnTo>
                  <a:lnTo>
                    <a:pt x="53" y="173"/>
                  </a:lnTo>
                  <a:lnTo>
                    <a:pt x="0" y="16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9ACA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0" name="Freeform 303">
              <a:extLst>
                <a:ext uri="{FF2B5EF4-FFF2-40B4-BE49-F238E27FC236}">
                  <a16:creationId xmlns:a16="http://schemas.microsoft.com/office/drawing/2014/main" id="{259EF686-E2EF-47FE-933E-55973341F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8165" y="4957270"/>
              <a:ext cx="571326" cy="140911"/>
            </a:xfrm>
            <a:custGeom>
              <a:avLst/>
              <a:gdLst>
                <a:gd name="T0" fmla="*/ 3 w 223"/>
                <a:gd name="T1" fmla="*/ 0 h 55"/>
                <a:gd name="T2" fmla="*/ 223 w 223"/>
                <a:gd name="T3" fmla="*/ 41 h 55"/>
                <a:gd name="T4" fmla="*/ 220 w 223"/>
                <a:gd name="T5" fmla="*/ 55 h 55"/>
                <a:gd name="T6" fmla="*/ 0 w 223"/>
                <a:gd name="T7" fmla="*/ 16 h 55"/>
                <a:gd name="T8" fmla="*/ 3 w 22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55">
                  <a:moveTo>
                    <a:pt x="3" y="0"/>
                  </a:moveTo>
                  <a:lnTo>
                    <a:pt x="223" y="41"/>
                  </a:lnTo>
                  <a:lnTo>
                    <a:pt x="220" y="55"/>
                  </a:lnTo>
                  <a:lnTo>
                    <a:pt x="0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1" name="Freeform 304">
              <a:extLst>
                <a:ext uri="{FF2B5EF4-FFF2-40B4-BE49-F238E27FC236}">
                  <a16:creationId xmlns:a16="http://schemas.microsoft.com/office/drawing/2014/main" id="{C8912DD4-DC41-4D57-AD31-1FCD5799C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917" y="5026443"/>
              <a:ext cx="568765" cy="143472"/>
            </a:xfrm>
            <a:custGeom>
              <a:avLst/>
              <a:gdLst>
                <a:gd name="T0" fmla="*/ 2 w 222"/>
                <a:gd name="T1" fmla="*/ 0 h 56"/>
                <a:gd name="T2" fmla="*/ 222 w 222"/>
                <a:gd name="T3" fmla="*/ 40 h 56"/>
                <a:gd name="T4" fmla="*/ 220 w 222"/>
                <a:gd name="T5" fmla="*/ 56 h 56"/>
                <a:gd name="T6" fmla="*/ 0 w 222"/>
                <a:gd name="T7" fmla="*/ 14 h 56"/>
                <a:gd name="T8" fmla="*/ 2 w 22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6">
                  <a:moveTo>
                    <a:pt x="2" y="0"/>
                  </a:moveTo>
                  <a:lnTo>
                    <a:pt x="222" y="40"/>
                  </a:lnTo>
                  <a:lnTo>
                    <a:pt x="220" y="56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2" name="Freeform 305">
              <a:extLst>
                <a:ext uri="{FF2B5EF4-FFF2-40B4-BE49-F238E27FC236}">
                  <a16:creationId xmlns:a16="http://schemas.microsoft.com/office/drawing/2014/main" id="{A29EA693-C6E0-42DE-91FB-A31C6C0A1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108" y="5093055"/>
              <a:ext cx="571326" cy="140911"/>
            </a:xfrm>
            <a:custGeom>
              <a:avLst/>
              <a:gdLst>
                <a:gd name="T0" fmla="*/ 2 w 223"/>
                <a:gd name="T1" fmla="*/ 0 h 55"/>
                <a:gd name="T2" fmla="*/ 223 w 223"/>
                <a:gd name="T3" fmla="*/ 39 h 55"/>
                <a:gd name="T4" fmla="*/ 220 w 223"/>
                <a:gd name="T5" fmla="*/ 55 h 55"/>
                <a:gd name="T6" fmla="*/ 0 w 223"/>
                <a:gd name="T7" fmla="*/ 14 h 55"/>
                <a:gd name="T8" fmla="*/ 2 w 22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55">
                  <a:moveTo>
                    <a:pt x="2" y="0"/>
                  </a:moveTo>
                  <a:lnTo>
                    <a:pt x="223" y="39"/>
                  </a:lnTo>
                  <a:lnTo>
                    <a:pt x="220" y="55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3" name="Freeform 306">
              <a:extLst>
                <a:ext uri="{FF2B5EF4-FFF2-40B4-BE49-F238E27FC236}">
                  <a16:creationId xmlns:a16="http://schemas.microsoft.com/office/drawing/2014/main" id="{1A13EC26-7955-49C9-B513-2414D6DB8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860" y="5157106"/>
              <a:ext cx="568765" cy="143472"/>
            </a:xfrm>
            <a:custGeom>
              <a:avLst/>
              <a:gdLst>
                <a:gd name="T0" fmla="*/ 2 w 222"/>
                <a:gd name="T1" fmla="*/ 0 h 56"/>
                <a:gd name="T2" fmla="*/ 222 w 222"/>
                <a:gd name="T3" fmla="*/ 42 h 56"/>
                <a:gd name="T4" fmla="*/ 220 w 222"/>
                <a:gd name="T5" fmla="*/ 56 h 56"/>
                <a:gd name="T6" fmla="*/ 0 w 222"/>
                <a:gd name="T7" fmla="*/ 14 h 56"/>
                <a:gd name="T8" fmla="*/ 2 w 22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6">
                  <a:moveTo>
                    <a:pt x="2" y="0"/>
                  </a:moveTo>
                  <a:lnTo>
                    <a:pt x="222" y="42"/>
                  </a:lnTo>
                  <a:lnTo>
                    <a:pt x="220" y="56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4" name="Freeform 307">
              <a:extLst>
                <a:ext uri="{FF2B5EF4-FFF2-40B4-BE49-F238E27FC236}">
                  <a16:creationId xmlns:a16="http://schemas.microsoft.com/office/drawing/2014/main" id="{3032EFB7-255D-4326-ADDD-681D89DDC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049" y="5223718"/>
              <a:ext cx="568765" cy="140911"/>
            </a:xfrm>
            <a:custGeom>
              <a:avLst/>
              <a:gdLst>
                <a:gd name="T0" fmla="*/ 2 w 222"/>
                <a:gd name="T1" fmla="*/ 0 h 55"/>
                <a:gd name="T2" fmla="*/ 222 w 222"/>
                <a:gd name="T3" fmla="*/ 41 h 55"/>
                <a:gd name="T4" fmla="*/ 220 w 222"/>
                <a:gd name="T5" fmla="*/ 55 h 55"/>
                <a:gd name="T6" fmla="*/ 0 w 222"/>
                <a:gd name="T7" fmla="*/ 16 h 55"/>
                <a:gd name="T8" fmla="*/ 2 w 222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55">
                  <a:moveTo>
                    <a:pt x="2" y="0"/>
                  </a:moveTo>
                  <a:lnTo>
                    <a:pt x="222" y="41"/>
                  </a:lnTo>
                  <a:lnTo>
                    <a:pt x="220" y="55"/>
                  </a:lnTo>
                  <a:lnTo>
                    <a:pt x="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5" name="Freeform 308">
              <a:extLst>
                <a:ext uri="{FF2B5EF4-FFF2-40B4-BE49-F238E27FC236}">
                  <a16:creationId xmlns:a16="http://schemas.microsoft.com/office/drawing/2014/main" id="{E51AA4EB-7B0E-4971-8280-D96799A8F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240" y="5287767"/>
              <a:ext cx="571326" cy="148596"/>
            </a:xfrm>
            <a:custGeom>
              <a:avLst/>
              <a:gdLst>
                <a:gd name="T0" fmla="*/ 3 w 223"/>
                <a:gd name="T1" fmla="*/ 0 h 58"/>
                <a:gd name="T2" fmla="*/ 223 w 223"/>
                <a:gd name="T3" fmla="*/ 42 h 58"/>
                <a:gd name="T4" fmla="*/ 221 w 223"/>
                <a:gd name="T5" fmla="*/ 58 h 58"/>
                <a:gd name="T6" fmla="*/ 0 w 223"/>
                <a:gd name="T7" fmla="*/ 16 h 58"/>
                <a:gd name="T8" fmla="*/ 3 w 223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58">
                  <a:moveTo>
                    <a:pt x="3" y="0"/>
                  </a:moveTo>
                  <a:lnTo>
                    <a:pt x="223" y="42"/>
                  </a:lnTo>
                  <a:lnTo>
                    <a:pt x="221" y="58"/>
                  </a:lnTo>
                  <a:lnTo>
                    <a:pt x="0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6" name="Freeform 309">
              <a:extLst>
                <a:ext uri="{FF2B5EF4-FFF2-40B4-BE49-F238E27FC236}">
                  <a16:creationId xmlns:a16="http://schemas.microsoft.com/office/drawing/2014/main" id="{96127777-BA29-4E16-90A4-058B540F6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868" y="5359504"/>
              <a:ext cx="573889" cy="140911"/>
            </a:xfrm>
            <a:custGeom>
              <a:avLst/>
              <a:gdLst>
                <a:gd name="T0" fmla="*/ 4 w 224"/>
                <a:gd name="T1" fmla="*/ 0 h 55"/>
                <a:gd name="T2" fmla="*/ 224 w 224"/>
                <a:gd name="T3" fmla="*/ 39 h 55"/>
                <a:gd name="T4" fmla="*/ 222 w 224"/>
                <a:gd name="T5" fmla="*/ 55 h 55"/>
                <a:gd name="T6" fmla="*/ 0 w 224"/>
                <a:gd name="T7" fmla="*/ 14 h 55"/>
                <a:gd name="T8" fmla="*/ 4 w 22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5">
                  <a:moveTo>
                    <a:pt x="4" y="0"/>
                  </a:moveTo>
                  <a:lnTo>
                    <a:pt x="224" y="39"/>
                  </a:lnTo>
                  <a:lnTo>
                    <a:pt x="222" y="55"/>
                  </a:lnTo>
                  <a:lnTo>
                    <a:pt x="0" y="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7" name="Freeform 310">
              <a:extLst>
                <a:ext uri="{FF2B5EF4-FFF2-40B4-BE49-F238E27FC236}">
                  <a16:creationId xmlns:a16="http://schemas.microsoft.com/office/drawing/2014/main" id="{64DFE0CE-D0E7-4F4B-BE85-610471807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057" y="5423555"/>
              <a:ext cx="294630" cy="89671"/>
            </a:xfrm>
            <a:custGeom>
              <a:avLst/>
              <a:gdLst>
                <a:gd name="T0" fmla="*/ 5 w 115"/>
                <a:gd name="T1" fmla="*/ 0 h 35"/>
                <a:gd name="T2" fmla="*/ 115 w 115"/>
                <a:gd name="T3" fmla="*/ 21 h 35"/>
                <a:gd name="T4" fmla="*/ 112 w 115"/>
                <a:gd name="T5" fmla="*/ 35 h 35"/>
                <a:gd name="T6" fmla="*/ 0 w 115"/>
                <a:gd name="T7" fmla="*/ 14 h 35"/>
                <a:gd name="T8" fmla="*/ 5 w 1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35">
                  <a:moveTo>
                    <a:pt x="5" y="0"/>
                  </a:moveTo>
                  <a:lnTo>
                    <a:pt x="115" y="21"/>
                  </a:lnTo>
                  <a:lnTo>
                    <a:pt x="112" y="35"/>
                  </a:lnTo>
                  <a:lnTo>
                    <a:pt x="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8" name="Freeform 311">
              <a:extLst>
                <a:ext uri="{FF2B5EF4-FFF2-40B4-BE49-F238E27FC236}">
                  <a16:creationId xmlns:a16="http://schemas.microsoft.com/office/drawing/2014/main" id="{CC9FECB3-9A9A-4963-8366-6F1F3BF8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726" y="5080246"/>
              <a:ext cx="576450" cy="143472"/>
            </a:xfrm>
            <a:custGeom>
              <a:avLst/>
              <a:gdLst>
                <a:gd name="T0" fmla="*/ 5 w 225"/>
                <a:gd name="T1" fmla="*/ 0 h 56"/>
                <a:gd name="T2" fmla="*/ 225 w 225"/>
                <a:gd name="T3" fmla="*/ 42 h 56"/>
                <a:gd name="T4" fmla="*/ 223 w 225"/>
                <a:gd name="T5" fmla="*/ 56 h 56"/>
                <a:gd name="T6" fmla="*/ 0 w 225"/>
                <a:gd name="T7" fmla="*/ 16 h 56"/>
                <a:gd name="T8" fmla="*/ 5 w 2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6">
                  <a:moveTo>
                    <a:pt x="5" y="0"/>
                  </a:moveTo>
                  <a:lnTo>
                    <a:pt x="225" y="42"/>
                  </a:lnTo>
                  <a:lnTo>
                    <a:pt x="223" y="56"/>
                  </a:lnTo>
                  <a:lnTo>
                    <a:pt x="0" y="1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09" name="Freeform 312">
              <a:extLst>
                <a:ext uri="{FF2B5EF4-FFF2-40B4-BE49-F238E27FC236}">
                  <a16:creationId xmlns:a16="http://schemas.microsoft.com/office/drawing/2014/main" id="{E99C2934-711D-4F2A-BA4E-DA44F44A7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478" y="5146858"/>
              <a:ext cx="576450" cy="140911"/>
            </a:xfrm>
            <a:custGeom>
              <a:avLst/>
              <a:gdLst>
                <a:gd name="T0" fmla="*/ 4 w 225"/>
                <a:gd name="T1" fmla="*/ 0 h 55"/>
                <a:gd name="T2" fmla="*/ 225 w 225"/>
                <a:gd name="T3" fmla="*/ 41 h 55"/>
                <a:gd name="T4" fmla="*/ 222 w 225"/>
                <a:gd name="T5" fmla="*/ 55 h 55"/>
                <a:gd name="T6" fmla="*/ 0 w 225"/>
                <a:gd name="T7" fmla="*/ 16 h 55"/>
                <a:gd name="T8" fmla="*/ 4 w 22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5">
                  <a:moveTo>
                    <a:pt x="4" y="0"/>
                  </a:moveTo>
                  <a:lnTo>
                    <a:pt x="225" y="41"/>
                  </a:lnTo>
                  <a:lnTo>
                    <a:pt x="222" y="55"/>
                  </a:lnTo>
                  <a:lnTo>
                    <a:pt x="0" y="1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0" name="Freeform 313">
              <a:extLst>
                <a:ext uri="{FF2B5EF4-FFF2-40B4-BE49-F238E27FC236}">
                  <a16:creationId xmlns:a16="http://schemas.microsoft.com/office/drawing/2014/main" id="{80CC95F8-0407-4E09-BAD4-D942FFFAB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667" y="5216031"/>
              <a:ext cx="576450" cy="143472"/>
            </a:xfrm>
            <a:custGeom>
              <a:avLst/>
              <a:gdLst>
                <a:gd name="T0" fmla="*/ 5 w 225"/>
                <a:gd name="T1" fmla="*/ 0 h 56"/>
                <a:gd name="T2" fmla="*/ 225 w 225"/>
                <a:gd name="T3" fmla="*/ 40 h 56"/>
                <a:gd name="T4" fmla="*/ 223 w 225"/>
                <a:gd name="T5" fmla="*/ 56 h 56"/>
                <a:gd name="T6" fmla="*/ 0 w 225"/>
                <a:gd name="T7" fmla="*/ 14 h 56"/>
                <a:gd name="T8" fmla="*/ 5 w 2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6">
                  <a:moveTo>
                    <a:pt x="5" y="0"/>
                  </a:moveTo>
                  <a:lnTo>
                    <a:pt x="225" y="40"/>
                  </a:lnTo>
                  <a:lnTo>
                    <a:pt x="223" y="56"/>
                  </a:lnTo>
                  <a:lnTo>
                    <a:pt x="0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1" name="Freeform 314">
              <a:extLst>
                <a:ext uri="{FF2B5EF4-FFF2-40B4-BE49-F238E27FC236}">
                  <a16:creationId xmlns:a16="http://schemas.microsoft.com/office/drawing/2014/main" id="{7D7C926D-F7BB-4473-BD6B-950448BA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19" y="5282643"/>
              <a:ext cx="573889" cy="140911"/>
            </a:xfrm>
            <a:custGeom>
              <a:avLst/>
              <a:gdLst>
                <a:gd name="T0" fmla="*/ 2 w 224"/>
                <a:gd name="T1" fmla="*/ 0 h 55"/>
                <a:gd name="T2" fmla="*/ 224 w 224"/>
                <a:gd name="T3" fmla="*/ 39 h 55"/>
                <a:gd name="T4" fmla="*/ 222 w 224"/>
                <a:gd name="T5" fmla="*/ 55 h 55"/>
                <a:gd name="T6" fmla="*/ 0 w 224"/>
                <a:gd name="T7" fmla="*/ 14 h 55"/>
                <a:gd name="T8" fmla="*/ 2 w 22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5">
                  <a:moveTo>
                    <a:pt x="2" y="0"/>
                  </a:moveTo>
                  <a:lnTo>
                    <a:pt x="224" y="39"/>
                  </a:lnTo>
                  <a:lnTo>
                    <a:pt x="222" y="55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2" name="Freeform 315">
              <a:extLst>
                <a:ext uri="{FF2B5EF4-FFF2-40B4-BE49-F238E27FC236}">
                  <a16:creationId xmlns:a16="http://schemas.microsoft.com/office/drawing/2014/main" id="{7B8CA637-809F-409A-8596-1FD4735A8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610" y="5346694"/>
              <a:ext cx="576450" cy="143472"/>
            </a:xfrm>
            <a:custGeom>
              <a:avLst/>
              <a:gdLst>
                <a:gd name="T0" fmla="*/ 2 w 225"/>
                <a:gd name="T1" fmla="*/ 0 h 56"/>
                <a:gd name="T2" fmla="*/ 225 w 225"/>
                <a:gd name="T3" fmla="*/ 42 h 56"/>
                <a:gd name="T4" fmla="*/ 222 w 225"/>
                <a:gd name="T5" fmla="*/ 56 h 56"/>
                <a:gd name="T6" fmla="*/ 0 w 225"/>
                <a:gd name="T7" fmla="*/ 14 h 56"/>
                <a:gd name="T8" fmla="*/ 2 w 2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6">
                  <a:moveTo>
                    <a:pt x="2" y="0"/>
                  </a:moveTo>
                  <a:lnTo>
                    <a:pt x="225" y="42"/>
                  </a:lnTo>
                  <a:lnTo>
                    <a:pt x="222" y="56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3" name="Freeform 316">
              <a:extLst>
                <a:ext uri="{FF2B5EF4-FFF2-40B4-BE49-F238E27FC236}">
                  <a16:creationId xmlns:a16="http://schemas.microsoft.com/office/drawing/2014/main" id="{304FF45F-116E-4EEB-94D9-D5D865600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362" y="5413307"/>
              <a:ext cx="573889" cy="140911"/>
            </a:xfrm>
            <a:custGeom>
              <a:avLst/>
              <a:gdLst>
                <a:gd name="T0" fmla="*/ 2 w 224"/>
                <a:gd name="T1" fmla="*/ 0 h 55"/>
                <a:gd name="T2" fmla="*/ 224 w 224"/>
                <a:gd name="T3" fmla="*/ 41 h 55"/>
                <a:gd name="T4" fmla="*/ 222 w 224"/>
                <a:gd name="T5" fmla="*/ 55 h 55"/>
                <a:gd name="T6" fmla="*/ 0 w 224"/>
                <a:gd name="T7" fmla="*/ 16 h 55"/>
                <a:gd name="T8" fmla="*/ 2 w 224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5">
                  <a:moveTo>
                    <a:pt x="2" y="0"/>
                  </a:moveTo>
                  <a:lnTo>
                    <a:pt x="224" y="41"/>
                  </a:lnTo>
                  <a:lnTo>
                    <a:pt x="222" y="55"/>
                  </a:lnTo>
                  <a:lnTo>
                    <a:pt x="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4" name="Freeform 317">
              <a:extLst>
                <a:ext uri="{FF2B5EF4-FFF2-40B4-BE49-F238E27FC236}">
                  <a16:creationId xmlns:a16="http://schemas.microsoft.com/office/drawing/2014/main" id="{0ABBC549-69D2-400A-B59A-3D4606B70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551" y="5482480"/>
              <a:ext cx="576450" cy="143472"/>
            </a:xfrm>
            <a:custGeom>
              <a:avLst/>
              <a:gdLst>
                <a:gd name="T0" fmla="*/ 2 w 225"/>
                <a:gd name="T1" fmla="*/ 0 h 56"/>
                <a:gd name="T2" fmla="*/ 225 w 225"/>
                <a:gd name="T3" fmla="*/ 40 h 56"/>
                <a:gd name="T4" fmla="*/ 222 w 225"/>
                <a:gd name="T5" fmla="*/ 56 h 56"/>
                <a:gd name="T6" fmla="*/ 0 w 225"/>
                <a:gd name="T7" fmla="*/ 14 h 56"/>
                <a:gd name="T8" fmla="*/ 2 w 225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56">
                  <a:moveTo>
                    <a:pt x="2" y="0"/>
                  </a:moveTo>
                  <a:lnTo>
                    <a:pt x="225" y="40"/>
                  </a:lnTo>
                  <a:lnTo>
                    <a:pt x="222" y="56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5" name="Freeform 318">
              <a:extLst>
                <a:ext uri="{FF2B5EF4-FFF2-40B4-BE49-F238E27FC236}">
                  <a16:creationId xmlns:a16="http://schemas.microsoft.com/office/drawing/2014/main" id="{0C5DABC7-F645-4906-BD46-C420004F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742" y="5549092"/>
              <a:ext cx="407358" cy="112728"/>
            </a:xfrm>
            <a:custGeom>
              <a:avLst/>
              <a:gdLst>
                <a:gd name="T0" fmla="*/ 3 w 159"/>
                <a:gd name="T1" fmla="*/ 0 h 44"/>
                <a:gd name="T2" fmla="*/ 159 w 159"/>
                <a:gd name="T3" fmla="*/ 27 h 44"/>
                <a:gd name="T4" fmla="*/ 156 w 159"/>
                <a:gd name="T5" fmla="*/ 44 h 44"/>
                <a:gd name="T6" fmla="*/ 0 w 159"/>
                <a:gd name="T7" fmla="*/ 14 h 44"/>
                <a:gd name="T8" fmla="*/ 3 w 15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4">
                  <a:moveTo>
                    <a:pt x="3" y="0"/>
                  </a:moveTo>
                  <a:lnTo>
                    <a:pt x="159" y="27"/>
                  </a:lnTo>
                  <a:lnTo>
                    <a:pt x="156" y="44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6" name="Freeform 319">
              <a:extLst>
                <a:ext uri="{FF2B5EF4-FFF2-40B4-BE49-F238E27FC236}">
                  <a16:creationId xmlns:a16="http://schemas.microsoft.com/office/drawing/2014/main" id="{21BF92C8-85A7-4972-9124-5590E8D0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754" y="3986269"/>
              <a:ext cx="1255383" cy="312565"/>
            </a:xfrm>
            <a:custGeom>
              <a:avLst/>
              <a:gdLst>
                <a:gd name="T0" fmla="*/ 9 w 490"/>
                <a:gd name="T1" fmla="*/ 115 h 122"/>
                <a:gd name="T2" fmla="*/ 0 w 490"/>
                <a:gd name="T3" fmla="*/ 94 h 122"/>
                <a:gd name="T4" fmla="*/ 190 w 490"/>
                <a:gd name="T5" fmla="*/ 0 h 122"/>
                <a:gd name="T6" fmla="*/ 286 w 490"/>
                <a:gd name="T7" fmla="*/ 94 h 122"/>
                <a:gd name="T8" fmla="*/ 481 w 490"/>
                <a:gd name="T9" fmla="*/ 7 h 122"/>
                <a:gd name="T10" fmla="*/ 490 w 490"/>
                <a:gd name="T11" fmla="*/ 27 h 122"/>
                <a:gd name="T12" fmla="*/ 279 w 490"/>
                <a:gd name="T13" fmla="*/ 122 h 122"/>
                <a:gd name="T14" fmla="*/ 185 w 490"/>
                <a:gd name="T15" fmla="*/ 27 h 122"/>
                <a:gd name="T16" fmla="*/ 9 w 490"/>
                <a:gd name="T17" fmla="*/ 11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0" h="122">
                  <a:moveTo>
                    <a:pt x="9" y="115"/>
                  </a:moveTo>
                  <a:lnTo>
                    <a:pt x="0" y="94"/>
                  </a:lnTo>
                  <a:lnTo>
                    <a:pt x="190" y="0"/>
                  </a:lnTo>
                  <a:lnTo>
                    <a:pt x="286" y="94"/>
                  </a:lnTo>
                  <a:lnTo>
                    <a:pt x="481" y="7"/>
                  </a:lnTo>
                  <a:lnTo>
                    <a:pt x="490" y="27"/>
                  </a:lnTo>
                  <a:lnTo>
                    <a:pt x="279" y="122"/>
                  </a:lnTo>
                  <a:lnTo>
                    <a:pt x="185" y="27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FE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7" name="Freeform 320">
              <a:extLst>
                <a:ext uri="{FF2B5EF4-FFF2-40B4-BE49-F238E27FC236}">
                  <a16:creationId xmlns:a16="http://schemas.microsoft.com/office/drawing/2014/main" id="{FCA55CB0-5249-4FFE-9B65-BB98A92A5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227" y="3978583"/>
              <a:ext cx="158844" cy="184464"/>
            </a:xfrm>
            <a:custGeom>
              <a:avLst/>
              <a:gdLst>
                <a:gd name="T0" fmla="*/ 51 w 62"/>
                <a:gd name="T1" fmla="*/ 72 h 72"/>
                <a:gd name="T2" fmla="*/ 32 w 62"/>
                <a:gd name="T3" fmla="*/ 67 h 72"/>
                <a:gd name="T4" fmla="*/ 39 w 62"/>
                <a:gd name="T5" fmla="*/ 28 h 72"/>
                <a:gd name="T6" fmla="*/ 0 w 62"/>
                <a:gd name="T7" fmla="*/ 19 h 72"/>
                <a:gd name="T8" fmla="*/ 3 w 62"/>
                <a:gd name="T9" fmla="*/ 0 h 72"/>
                <a:gd name="T10" fmla="*/ 62 w 62"/>
                <a:gd name="T11" fmla="*/ 12 h 72"/>
                <a:gd name="T12" fmla="*/ 51 w 6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2">
                  <a:moveTo>
                    <a:pt x="51" y="72"/>
                  </a:moveTo>
                  <a:lnTo>
                    <a:pt x="32" y="67"/>
                  </a:lnTo>
                  <a:lnTo>
                    <a:pt x="39" y="28"/>
                  </a:lnTo>
                  <a:lnTo>
                    <a:pt x="0" y="19"/>
                  </a:lnTo>
                  <a:lnTo>
                    <a:pt x="3" y="0"/>
                  </a:lnTo>
                  <a:lnTo>
                    <a:pt x="62" y="12"/>
                  </a:lnTo>
                  <a:lnTo>
                    <a:pt x="51" y="72"/>
                  </a:lnTo>
                  <a:close/>
                </a:path>
              </a:pathLst>
            </a:custGeom>
            <a:solidFill>
              <a:srgbClr val="FE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8" name="Freeform 321">
              <a:extLst>
                <a:ext uri="{FF2B5EF4-FFF2-40B4-BE49-F238E27FC236}">
                  <a16:creationId xmlns:a16="http://schemas.microsoft.com/office/drawing/2014/main" id="{4BE64E22-64A2-4C24-86FF-2806A5C4A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503" y="4180981"/>
              <a:ext cx="140909" cy="140911"/>
            </a:xfrm>
            <a:custGeom>
              <a:avLst/>
              <a:gdLst>
                <a:gd name="T0" fmla="*/ 23 w 24"/>
                <a:gd name="T1" fmla="*/ 14 h 24"/>
                <a:gd name="T2" fmla="*/ 14 w 24"/>
                <a:gd name="T3" fmla="*/ 1 h 24"/>
                <a:gd name="T4" fmla="*/ 1 w 24"/>
                <a:gd name="T5" fmla="*/ 10 h 24"/>
                <a:gd name="T6" fmla="*/ 10 w 24"/>
                <a:gd name="T7" fmla="*/ 23 h 24"/>
                <a:gd name="T8" fmla="*/ 23 w 24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4"/>
                  </a:moveTo>
                  <a:cubicBezTo>
                    <a:pt x="24" y="8"/>
                    <a:pt x="20" y="2"/>
                    <a:pt x="14" y="1"/>
                  </a:cubicBezTo>
                  <a:cubicBezTo>
                    <a:pt x="8" y="0"/>
                    <a:pt x="2" y="4"/>
                    <a:pt x="1" y="10"/>
                  </a:cubicBezTo>
                  <a:cubicBezTo>
                    <a:pt x="0" y="16"/>
                    <a:pt x="4" y="22"/>
                    <a:pt x="10" y="23"/>
                  </a:cubicBezTo>
                  <a:cubicBezTo>
                    <a:pt x="16" y="24"/>
                    <a:pt x="22" y="20"/>
                    <a:pt x="23" y="14"/>
                  </a:cubicBez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19" name="Freeform 322">
              <a:extLst>
                <a:ext uri="{FF2B5EF4-FFF2-40B4-BE49-F238E27FC236}">
                  <a16:creationId xmlns:a16="http://schemas.microsoft.com/office/drawing/2014/main" id="{4CDBFBA4-EFDC-4794-82B2-D0AED8879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675" y="3950401"/>
              <a:ext cx="140909" cy="140911"/>
            </a:xfrm>
            <a:custGeom>
              <a:avLst/>
              <a:gdLst>
                <a:gd name="T0" fmla="*/ 23 w 24"/>
                <a:gd name="T1" fmla="*/ 14 h 24"/>
                <a:gd name="T2" fmla="*/ 14 w 24"/>
                <a:gd name="T3" fmla="*/ 1 h 24"/>
                <a:gd name="T4" fmla="*/ 1 w 24"/>
                <a:gd name="T5" fmla="*/ 10 h 24"/>
                <a:gd name="T6" fmla="*/ 10 w 24"/>
                <a:gd name="T7" fmla="*/ 23 h 24"/>
                <a:gd name="T8" fmla="*/ 23 w 24"/>
                <a:gd name="T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23" y="14"/>
                  </a:moveTo>
                  <a:cubicBezTo>
                    <a:pt x="24" y="8"/>
                    <a:pt x="20" y="2"/>
                    <a:pt x="14" y="1"/>
                  </a:cubicBezTo>
                  <a:cubicBezTo>
                    <a:pt x="8" y="0"/>
                    <a:pt x="2" y="4"/>
                    <a:pt x="1" y="10"/>
                  </a:cubicBezTo>
                  <a:cubicBezTo>
                    <a:pt x="0" y="16"/>
                    <a:pt x="4" y="22"/>
                    <a:pt x="10" y="23"/>
                  </a:cubicBezTo>
                  <a:cubicBezTo>
                    <a:pt x="16" y="24"/>
                    <a:pt x="22" y="20"/>
                    <a:pt x="23" y="14"/>
                  </a:cubicBez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5439" name="Group 5438">
            <a:extLst>
              <a:ext uri="{FF2B5EF4-FFF2-40B4-BE49-F238E27FC236}">
                <a16:creationId xmlns:a16="http://schemas.microsoft.com/office/drawing/2014/main" id="{ACC94B2D-84CA-42F0-8096-2BD186BEC2D9}"/>
              </a:ext>
            </a:extLst>
          </p:cNvPr>
          <p:cNvGrpSpPr/>
          <p:nvPr/>
        </p:nvGrpSpPr>
        <p:grpSpPr>
          <a:xfrm>
            <a:off x="-1928813" y="2636093"/>
            <a:ext cx="3130771" cy="4340037"/>
            <a:chOff x="-1928813" y="2636093"/>
            <a:chExt cx="3130771" cy="4340037"/>
          </a:xfrm>
        </p:grpSpPr>
        <p:sp>
          <p:nvSpPr>
            <p:cNvPr id="5420" name="Freeform 323">
              <a:extLst>
                <a:ext uri="{FF2B5EF4-FFF2-40B4-BE49-F238E27FC236}">
                  <a16:creationId xmlns:a16="http://schemas.microsoft.com/office/drawing/2014/main" id="{7B15B5F6-F678-470F-B778-11552C3F8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51953" y="4596026"/>
              <a:ext cx="2354482" cy="2380104"/>
            </a:xfrm>
            <a:custGeom>
              <a:avLst/>
              <a:gdLst>
                <a:gd name="T0" fmla="*/ 369 w 401"/>
                <a:gd name="T1" fmla="*/ 258 h 402"/>
                <a:gd name="T2" fmla="*/ 143 w 401"/>
                <a:gd name="T3" fmla="*/ 370 h 402"/>
                <a:gd name="T4" fmla="*/ 32 w 401"/>
                <a:gd name="T5" fmla="*/ 143 h 402"/>
                <a:gd name="T6" fmla="*/ 258 w 401"/>
                <a:gd name="T7" fmla="*/ 32 h 402"/>
                <a:gd name="T8" fmla="*/ 369 w 401"/>
                <a:gd name="T9" fmla="*/ 258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402">
                  <a:moveTo>
                    <a:pt x="369" y="258"/>
                  </a:moveTo>
                  <a:cubicBezTo>
                    <a:pt x="338" y="352"/>
                    <a:pt x="236" y="402"/>
                    <a:pt x="143" y="370"/>
                  </a:cubicBezTo>
                  <a:cubicBezTo>
                    <a:pt x="50" y="338"/>
                    <a:pt x="0" y="237"/>
                    <a:pt x="32" y="143"/>
                  </a:cubicBezTo>
                  <a:cubicBezTo>
                    <a:pt x="63" y="50"/>
                    <a:pt x="165" y="0"/>
                    <a:pt x="258" y="32"/>
                  </a:cubicBezTo>
                  <a:cubicBezTo>
                    <a:pt x="351" y="63"/>
                    <a:pt x="401" y="165"/>
                    <a:pt x="369" y="258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1" name="Freeform 324">
              <a:extLst>
                <a:ext uri="{FF2B5EF4-FFF2-40B4-BE49-F238E27FC236}">
                  <a16:creationId xmlns:a16="http://schemas.microsoft.com/office/drawing/2014/main" id="{8C100D58-A4E1-4518-89B4-97A29F2D6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96" y="4601150"/>
              <a:ext cx="2272498" cy="2298120"/>
            </a:xfrm>
            <a:custGeom>
              <a:avLst/>
              <a:gdLst>
                <a:gd name="T0" fmla="*/ 357 w 387"/>
                <a:gd name="T1" fmla="*/ 250 h 388"/>
                <a:gd name="T2" fmla="*/ 138 w 387"/>
                <a:gd name="T3" fmla="*/ 357 h 388"/>
                <a:gd name="T4" fmla="*/ 31 w 387"/>
                <a:gd name="T5" fmla="*/ 139 h 388"/>
                <a:gd name="T6" fmla="*/ 249 w 387"/>
                <a:gd name="T7" fmla="*/ 31 h 388"/>
                <a:gd name="T8" fmla="*/ 357 w 387"/>
                <a:gd name="T9" fmla="*/ 25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8">
                  <a:moveTo>
                    <a:pt x="357" y="250"/>
                  </a:moveTo>
                  <a:cubicBezTo>
                    <a:pt x="326" y="340"/>
                    <a:pt x="228" y="388"/>
                    <a:pt x="138" y="357"/>
                  </a:cubicBezTo>
                  <a:cubicBezTo>
                    <a:pt x="48" y="327"/>
                    <a:pt x="0" y="229"/>
                    <a:pt x="31" y="139"/>
                  </a:cubicBezTo>
                  <a:cubicBezTo>
                    <a:pt x="61" y="48"/>
                    <a:pt x="159" y="0"/>
                    <a:pt x="249" y="31"/>
                  </a:cubicBezTo>
                  <a:cubicBezTo>
                    <a:pt x="339" y="62"/>
                    <a:pt x="387" y="159"/>
                    <a:pt x="357" y="25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2" name="Freeform 325">
              <a:extLst>
                <a:ext uri="{FF2B5EF4-FFF2-40B4-BE49-F238E27FC236}">
                  <a16:creationId xmlns:a16="http://schemas.microsoft.com/office/drawing/2014/main" id="{FC8F0EF2-7E88-4EBE-A1C7-AB836224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28896" y="4808673"/>
              <a:ext cx="1862577" cy="2041919"/>
            </a:xfrm>
            <a:custGeom>
              <a:avLst/>
              <a:gdLst>
                <a:gd name="T0" fmla="*/ 195 w 317"/>
                <a:gd name="T1" fmla="*/ 284 h 345"/>
                <a:gd name="T2" fmla="*/ 87 w 317"/>
                <a:gd name="T3" fmla="*/ 65 h 345"/>
                <a:gd name="T4" fmla="*/ 127 w 317"/>
                <a:gd name="T5" fmla="*/ 0 h 345"/>
                <a:gd name="T6" fmla="*/ 31 w 317"/>
                <a:gd name="T7" fmla="*/ 104 h 345"/>
                <a:gd name="T8" fmla="*/ 138 w 317"/>
                <a:gd name="T9" fmla="*/ 322 h 345"/>
                <a:gd name="T10" fmla="*/ 317 w 317"/>
                <a:gd name="T11" fmla="*/ 279 h 345"/>
                <a:gd name="T12" fmla="*/ 195 w 317"/>
                <a:gd name="T13" fmla="*/ 28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45">
                  <a:moveTo>
                    <a:pt x="195" y="284"/>
                  </a:moveTo>
                  <a:cubicBezTo>
                    <a:pt x="105" y="253"/>
                    <a:pt x="56" y="155"/>
                    <a:pt x="87" y="65"/>
                  </a:cubicBezTo>
                  <a:cubicBezTo>
                    <a:pt x="96" y="40"/>
                    <a:pt x="109" y="18"/>
                    <a:pt x="127" y="0"/>
                  </a:cubicBezTo>
                  <a:cubicBezTo>
                    <a:pt x="83" y="19"/>
                    <a:pt x="47" y="55"/>
                    <a:pt x="31" y="104"/>
                  </a:cubicBezTo>
                  <a:cubicBezTo>
                    <a:pt x="0" y="194"/>
                    <a:pt x="48" y="292"/>
                    <a:pt x="138" y="322"/>
                  </a:cubicBezTo>
                  <a:cubicBezTo>
                    <a:pt x="203" y="345"/>
                    <a:pt x="272" y="326"/>
                    <a:pt x="317" y="279"/>
                  </a:cubicBezTo>
                  <a:cubicBezTo>
                    <a:pt x="280" y="295"/>
                    <a:pt x="236" y="298"/>
                    <a:pt x="195" y="28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3" name="Freeform 326">
              <a:extLst>
                <a:ext uri="{FF2B5EF4-FFF2-40B4-BE49-F238E27FC236}">
                  <a16:creationId xmlns:a16="http://schemas.microsoft.com/office/drawing/2014/main" id="{8A325C57-C0F9-4AF8-BE11-272793EB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01" y="5008510"/>
              <a:ext cx="310002" cy="315127"/>
            </a:xfrm>
            <a:custGeom>
              <a:avLst/>
              <a:gdLst>
                <a:gd name="T0" fmla="*/ 49 w 53"/>
                <a:gd name="T1" fmla="*/ 34 h 53"/>
                <a:gd name="T2" fmla="*/ 19 w 53"/>
                <a:gd name="T3" fmla="*/ 49 h 53"/>
                <a:gd name="T4" fmla="*/ 4 w 53"/>
                <a:gd name="T5" fmla="*/ 19 h 53"/>
                <a:gd name="T6" fmla="*/ 34 w 53"/>
                <a:gd name="T7" fmla="*/ 4 h 53"/>
                <a:gd name="T8" fmla="*/ 49 w 53"/>
                <a:gd name="T9" fmla="*/ 3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9" y="34"/>
                  </a:moveTo>
                  <a:cubicBezTo>
                    <a:pt x="45" y="46"/>
                    <a:pt x="31" y="53"/>
                    <a:pt x="19" y="49"/>
                  </a:cubicBezTo>
                  <a:cubicBezTo>
                    <a:pt x="7" y="44"/>
                    <a:pt x="0" y="31"/>
                    <a:pt x="4" y="19"/>
                  </a:cubicBezTo>
                  <a:cubicBezTo>
                    <a:pt x="9" y="6"/>
                    <a:pt x="22" y="0"/>
                    <a:pt x="34" y="4"/>
                  </a:cubicBezTo>
                  <a:cubicBezTo>
                    <a:pt x="47" y="8"/>
                    <a:pt x="53" y="21"/>
                    <a:pt x="49" y="34"/>
                  </a:cubicBezTo>
                  <a:close/>
                </a:path>
              </a:pathLst>
            </a:custGeom>
            <a:solidFill>
              <a:srgbClr val="2C4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4" name="Freeform 327">
              <a:extLst>
                <a:ext uri="{FF2B5EF4-FFF2-40B4-BE49-F238E27FC236}">
                  <a16:creationId xmlns:a16="http://schemas.microsoft.com/office/drawing/2014/main" id="{58AF427E-F60D-4073-9D06-2D90F6A2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761" y="5057187"/>
              <a:ext cx="212646" cy="212647"/>
            </a:xfrm>
            <a:custGeom>
              <a:avLst/>
              <a:gdLst>
                <a:gd name="T0" fmla="*/ 33 w 36"/>
                <a:gd name="T1" fmla="*/ 23 h 36"/>
                <a:gd name="T2" fmla="*/ 13 w 36"/>
                <a:gd name="T3" fmla="*/ 33 h 36"/>
                <a:gd name="T4" fmla="*/ 2 w 36"/>
                <a:gd name="T5" fmla="*/ 13 h 36"/>
                <a:gd name="T6" fmla="*/ 23 w 36"/>
                <a:gd name="T7" fmla="*/ 3 h 36"/>
                <a:gd name="T8" fmla="*/ 33 w 36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3" y="23"/>
                  </a:moveTo>
                  <a:cubicBezTo>
                    <a:pt x="30" y="32"/>
                    <a:pt x="21" y="36"/>
                    <a:pt x="13" y="33"/>
                  </a:cubicBezTo>
                  <a:cubicBezTo>
                    <a:pt x="4" y="31"/>
                    <a:pt x="0" y="21"/>
                    <a:pt x="2" y="13"/>
                  </a:cubicBezTo>
                  <a:cubicBezTo>
                    <a:pt x="5" y="5"/>
                    <a:pt x="14" y="0"/>
                    <a:pt x="23" y="3"/>
                  </a:cubicBezTo>
                  <a:cubicBezTo>
                    <a:pt x="31" y="6"/>
                    <a:pt x="36" y="15"/>
                    <a:pt x="33" y="23"/>
                  </a:cubicBezTo>
                  <a:close/>
                </a:path>
              </a:pathLst>
            </a:custGeom>
            <a:solidFill>
              <a:srgbClr val="87C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5" name="Freeform 328">
              <a:extLst>
                <a:ext uri="{FF2B5EF4-FFF2-40B4-BE49-F238E27FC236}">
                  <a16:creationId xmlns:a16="http://schemas.microsoft.com/office/drawing/2014/main" id="{35721839-0B44-45F1-894D-E27067D82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4918" y="2835929"/>
              <a:ext cx="1936876" cy="1895884"/>
            </a:xfrm>
            <a:custGeom>
              <a:avLst/>
              <a:gdLst>
                <a:gd name="T0" fmla="*/ 305 w 330"/>
                <a:gd name="T1" fmla="*/ 208 h 320"/>
                <a:gd name="T2" fmla="*/ 120 w 330"/>
                <a:gd name="T3" fmla="*/ 294 h 320"/>
                <a:gd name="T4" fmla="*/ 25 w 330"/>
                <a:gd name="T5" fmla="*/ 112 h 320"/>
                <a:gd name="T6" fmla="*/ 210 w 330"/>
                <a:gd name="T7" fmla="*/ 27 h 320"/>
                <a:gd name="T8" fmla="*/ 305 w 330"/>
                <a:gd name="T9" fmla="*/ 20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320">
                  <a:moveTo>
                    <a:pt x="305" y="208"/>
                  </a:moveTo>
                  <a:cubicBezTo>
                    <a:pt x="280" y="282"/>
                    <a:pt x="197" y="320"/>
                    <a:pt x="120" y="294"/>
                  </a:cubicBezTo>
                  <a:cubicBezTo>
                    <a:pt x="43" y="267"/>
                    <a:pt x="0" y="186"/>
                    <a:pt x="25" y="112"/>
                  </a:cubicBezTo>
                  <a:cubicBezTo>
                    <a:pt x="50" y="39"/>
                    <a:pt x="133" y="0"/>
                    <a:pt x="210" y="27"/>
                  </a:cubicBezTo>
                  <a:cubicBezTo>
                    <a:pt x="288" y="53"/>
                    <a:pt x="330" y="134"/>
                    <a:pt x="305" y="208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6" name="Freeform 329">
              <a:extLst>
                <a:ext uri="{FF2B5EF4-FFF2-40B4-BE49-F238E27FC236}">
                  <a16:creationId xmlns:a16="http://schemas.microsoft.com/office/drawing/2014/main" id="{2D094C95-6BDD-4ABD-9346-92CC55C2A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734918" y="3281718"/>
              <a:ext cx="1844644" cy="1450095"/>
            </a:xfrm>
            <a:custGeom>
              <a:avLst/>
              <a:gdLst>
                <a:gd name="T0" fmla="*/ 308 w 314"/>
                <a:gd name="T1" fmla="*/ 54 h 245"/>
                <a:gd name="T2" fmla="*/ 142 w 314"/>
                <a:gd name="T3" fmla="*/ 102 h 245"/>
                <a:gd name="T4" fmla="*/ 45 w 314"/>
                <a:gd name="T5" fmla="*/ 0 h 245"/>
                <a:gd name="T6" fmla="*/ 25 w 314"/>
                <a:gd name="T7" fmla="*/ 37 h 245"/>
                <a:gd name="T8" fmla="*/ 120 w 314"/>
                <a:gd name="T9" fmla="*/ 219 h 245"/>
                <a:gd name="T10" fmla="*/ 305 w 314"/>
                <a:gd name="T11" fmla="*/ 133 h 245"/>
                <a:gd name="T12" fmla="*/ 308 w 314"/>
                <a:gd name="T13" fmla="*/ 5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245">
                  <a:moveTo>
                    <a:pt x="308" y="54"/>
                  </a:moveTo>
                  <a:cubicBezTo>
                    <a:pt x="271" y="102"/>
                    <a:pt x="205" y="123"/>
                    <a:pt x="142" y="102"/>
                  </a:cubicBezTo>
                  <a:cubicBezTo>
                    <a:pt x="93" y="85"/>
                    <a:pt x="57" y="45"/>
                    <a:pt x="45" y="0"/>
                  </a:cubicBezTo>
                  <a:cubicBezTo>
                    <a:pt x="37" y="11"/>
                    <a:pt x="30" y="23"/>
                    <a:pt x="25" y="37"/>
                  </a:cubicBezTo>
                  <a:cubicBezTo>
                    <a:pt x="0" y="111"/>
                    <a:pt x="43" y="192"/>
                    <a:pt x="120" y="219"/>
                  </a:cubicBezTo>
                  <a:cubicBezTo>
                    <a:pt x="197" y="245"/>
                    <a:pt x="280" y="207"/>
                    <a:pt x="305" y="133"/>
                  </a:cubicBezTo>
                  <a:cubicBezTo>
                    <a:pt x="314" y="107"/>
                    <a:pt x="314" y="80"/>
                    <a:pt x="308" y="54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7" name="Freeform 330">
              <a:extLst>
                <a:ext uri="{FF2B5EF4-FFF2-40B4-BE49-F238E27FC236}">
                  <a16:creationId xmlns:a16="http://schemas.microsoft.com/office/drawing/2014/main" id="{CC1BC6AF-C65E-4F14-A0FD-51B0BCD1F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866" y="2912789"/>
              <a:ext cx="1022239" cy="971001"/>
            </a:xfrm>
            <a:custGeom>
              <a:avLst/>
              <a:gdLst>
                <a:gd name="T0" fmla="*/ 132 w 174"/>
                <a:gd name="T1" fmla="*/ 0 h 164"/>
                <a:gd name="T2" fmla="*/ 154 w 174"/>
                <a:gd name="T3" fmla="*/ 60 h 164"/>
                <a:gd name="T4" fmla="*/ 28 w 174"/>
                <a:gd name="T5" fmla="*/ 110 h 164"/>
                <a:gd name="T6" fmla="*/ 0 w 174"/>
                <a:gd name="T7" fmla="*/ 43 h 164"/>
                <a:gd name="T8" fmla="*/ 132 w 174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64">
                  <a:moveTo>
                    <a:pt x="132" y="0"/>
                  </a:moveTo>
                  <a:cubicBezTo>
                    <a:pt x="132" y="0"/>
                    <a:pt x="148" y="42"/>
                    <a:pt x="154" y="60"/>
                  </a:cubicBezTo>
                  <a:cubicBezTo>
                    <a:pt x="174" y="99"/>
                    <a:pt x="78" y="164"/>
                    <a:pt x="28" y="110"/>
                  </a:cubicBezTo>
                  <a:cubicBezTo>
                    <a:pt x="14" y="97"/>
                    <a:pt x="0" y="43"/>
                    <a:pt x="0" y="43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5C6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8" name="Freeform 331">
              <a:extLst>
                <a:ext uri="{FF2B5EF4-FFF2-40B4-BE49-F238E27FC236}">
                  <a16:creationId xmlns:a16="http://schemas.microsoft.com/office/drawing/2014/main" id="{D50BF37C-46F5-4D8F-9423-40779E514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0866" y="3168990"/>
              <a:ext cx="994058" cy="704552"/>
            </a:xfrm>
            <a:custGeom>
              <a:avLst/>
              <a:gdLst>
                <a:gd name="T0" fmla="*/ 2 w 169"/>
                <a:gd name="T1" fmla="*/ 5 h 119"/>
                <a:gd name="T2" fmla="*/ 0 w 169"/>
                <a:gd name="T3" fmla="*/ 0 h 119"/>
                <a:gd name="T4" fmla="*/ 28 w 169"/>
                <a:gd name="T5" fmla="*/ 67 h 119"/>
                <a:gd name="T6" fmla="*/ 156 w 169"/>
                <a:gd name="T7" fmla="*/ 22 h 119"/>
                <a:gd name="T8" fmla="*/ 2 w 169"/>
                <a:gd name="T9" fmla="*/ 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9">
                  <a:moveTo>
                    <a:pt x="2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54"/>
                    <a:pt x="28" y="67"/>
                  </a:cubicBezTo>
                  <a:cubicBezTo>
                    <a:pt x="76" y="119"/>
                    <a:pt x="169" y="56"/>
                    <a:pt x="156" y="22"/>
                  </a:cubicBezTo>
                  <a:cubicBezTo>
                    <a:pt x="138" y="45"/>
                    <a:pt x="59" y="65"/>
                    <a:pt x="2" y="5"/>
                  </a:cubicBezTo>
                  <a:close/>
                </a:path>
              </a:pathLst>
            </a:custGeom>
            <a:solidFill>
              <a:srgbClr val="4653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29" name="Freeform 332">
              <a:extLst>
                <a:ext uri="{FF2B5EF4-FFF2-40B4-BE49-F238E27FC236}">
                  <a16:creationId xmlns:a16="http://schemas.microsoft.com/office/drawing/2014/main" id="{0E9679C0-BDF9-443F-838B-62DDE4DE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0041" y="2636093"/>
              <a:ext cx="909511" cy="758354"/>
            </a:xfrm>
            <a:custGeom>
              <a:avLst/>
              <a:gdLst>
                <a:gd name="T0" fmla="*/ 148 w 155"/>
                <a:gd name="T1" fmla="*/ 74 h 128"/>
                <a:gd name="T2" fmla="*/ 109 w 155"/>
                <a:gd name="T3" fmla="*/ 109 h 128"/>
                <a:gd name="T4" fmla="*/ 46 w 155"/>
                <a:gd name="T5" fmla="*/ 122 h 128"/>
                <a:gd name="T6" fmla="*/ 11 w 155"/>
                <a:gd name="T7" fmla="*/ 50 h 128"/>
                <a:gd name="T8" fmla="*/ 106 w 155"/>
                <a:gd name="T9" fmla="*/ 12 h 128"/>
                <a:gd name="T10" fmla="*/ 148 w 155"/>
                <a:gd name="T11" fmla="*/ 7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128">
                  <a:moveTo>
                    <a:pt x="148" y="74"/>
                  </a:moveTo>
                  <a:cubicBezTo>
                    <a:pt x="143" y="89"/>
                    <a:pt x="125" y="102"/>
                    <a:pt x="109" y="109"/>
                  </a:cubicBezTo>
                  <a:cubicBezTo>
                    <a:pt x="90" y="117"/>
                    <a:pt x="64" y="128"/>
                    <a:pt x="46" y="122"/>
                  </a:cubicBezTo>
                  <a:cubicBezTo>
                    <a:pt x="11" y="110"/>
                    <a:pt x="0" y="82"/>
                    <a:pt x="11" y="50"/>
                  </a:cubicBezTo>
                  <a:cubicBezTo>
                    <a:pt x="22" y="18"/>
                    <a:pt x="71" y="0"/>
                    <a:pt x="106" y="12"/>
                  </a:cubicBezTo>
                  <a:cubicBezTo>
                    <a:pt x="141" y="24"/>
                    <a:pt x="155" y="47"/>
                    <a:pt x="148" y="7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30" name="Freeform 333">
              <a:extLst>
                <a:ext uri="{FF2B5EF4-FFF2-40B4-BE49-F238E27FC236}">
                  <a16:creationId xmlns:a16="http://schemas.microsoft.com/office/drawing/2014/main" id="{EE638B95-79D9-4A83-A740-36F9CDB6D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28813" y="3463620"/>
              <a:ext cx="1898445" cy="2403161"/>
            </a:xfrm>
            <a:custGeom>
              <a:avLst/>
              <a:gdLst>
                <a:gd name="T0" fmla="*/ 35 w 323"/>
                <a:gd name="T1" fmla="*/ 396 h 406"/>
                <a:gd name="T2" fmla="*/ 9 w 323"/>
                <a:gd name="T3" fmla="*/ 390 h 406"/>
                <a:gd name="T4" fmla="*/ 8 w 323"/>
                <a:gd name="T5" fmla="*/ 368 h 406"/>
                <a:gd name="T6" fmla="*/ 284 w 323"/>
                <a:gd name="T7" fmla="*/ 0 h 406"/>
                <a:gd name="T8" fmla="*/ 323 w 323"/>
                <a:gd name="T9" fmla="*/ 13 h 406"/>
                <a:gd name="T10" fmla="*/ 35 w 323"/>
                <a:gd name="T11" fmla="*/ 39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3" h="406">
                  <a:moveTo>
                    <a:pt x="35" y="396"/>
                  </a:moveTo>
                  <a:cubicBezTo>
                    <a:pt x="35" y="396"/>
                    <a:pt x="26" y="406"/>
                    <a:pt x="9" y="390"/>
                  </a:cubicBezTo>
                  <a:cubicBezTo>
                    <a:pt x="0" y="381"/>
                    <a:pt x="8" y="368"/>
                    <a:pt x="8" y="36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23" y="13"/>
                    <a:pt x="323" y="13"/>
                    <a:pt x="323" y="13"/>
                  </a:cubicBezTo>
                  <a:lnTo>
                    <a:pt x="35" y="396"/>
                  </a:lnTo>
                  <a:close/>
                </a:path>
              </a:pathLst>
            </a:custGeom>
            <a:solidFill>
              <a:srgbClr val="5C69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31" name="Freeform 334">
              <a:extLst>
                <a:ext uri="{FF2B5EF4-FFF2-40B4-BE49-F238E27FC236}">
                  <a16:creationId xmlns:a16="http://schemas.microsoft.com/office/drawing/2014/main" id="{77BE8388-0E51-47CF-B7AD-780B2C07D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64764" y="3499488"/>
              <a:ext cx="1834396" cy="2362169"/>
            </a:xfrm>
            <a:custGeom>
              <a:avLst/>
              <a:gdLst>
                <a:gd name="T0" fmla="*/ 292 w 312"/>
                <a:gd name="T1" fmla="*/ 0 h 399"/>
                <a:gd name="T2" fmla="*/ 4 w 312"/>
                <a:gd name="T3" fmla="*/ 383 h 399"/>
                <a:gd name="T4" fmla="*/ 0 w 312"/>
                <a:gd name="T5" fmla="*/ 386 h 399"/>
                <a:gd name="T6" fmla="*/ 24 w 312"/>
                <a:gd name="T7" fmla="*/ 389 h 399"/>
                <a:gd name="T8" fmla="*/ 312 w 312"/>
                <a:gd name="T9" fmla="*/ 7 h 399"/>
                <a:gd name="T10" fmla="*/ 292 w 312"/>
                <a:gd name="T1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99">
                  <a:moveTo>
                    <a:pt x="292" y="0"/>
                  </a:moveTo>
                  <a:cubicBezTo>
                    <a:pt x="4" y="383"/>
                    <a:pt x="4" y="383"/>
                    <a:pt x="4" y="383"/>
                  </a:cubicBezTo>
                  <a:cubicBezTo>
                    <a:pt x="4" y="383"/>
                    <a:pt x="3" y="385"/>
                    <a:pt x="0" y="386"/>
                  </a:cubicBezTo>
                  <a:cubicBezTo>
                    <a:pt x="15" y="399"/>
                    <a:pt x="24" y="389"/>
                    <a:pt x="24" y="389"/>
                  </a:cubicBezTo>
                  <a:cubicBezTo>
                    <a:pt x="312" y="7"/>
                    <a:pt x="312" y="7"/>
                    <a:pt x="312" y="7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4F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32" name="Freeform 335">
              <a:extLst>
                <a:ext uri="{FF2B5EF4-FFF2-40B4-BE49-F238E27FC236}">
                  <a16:creationId xmlns:a16="http://schemas.microsoft.com/office/drawing/2014/main" id="{943C94B7-43A6-48D9-A0D5-8A685A59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46829" y="5625952"/>
              <a:ext cx="771163" cy="809594"/>
            </a:xfrm>
            <a:custGeom>
              <a:avLst/>
              <a:gdLst>
                <a:gd name="T0" fmla="*/ 0 w 131"/>
                <a:gd name="T1" fmla="*/ 29 h 137"/>
                <a:gd name="T2" fmla="*/ 103 w 131"/>
                <a:gd name="T3" fmla="*/ 129 h 137"/>
                <a:gd name="T4" fmla="*/ 123 w 131"/>
                <a:gd name="T5" fmla="*/ 124 h 137"/>
                <a:gd name="T6" fmla="*/ 126 w 131"/>
                <a:gd name="T7" fmla="*/ 105 h 137"/>
                <a:gd name="T8" fmla="*/ 22 w 131"/>
                <a:gd name="T9" fmla="*/ 0 h 137"/>
                <a:gd name="T10" fmla="*/ 0 w 131"/>
                <a:gd name="T11" fmla="*/ 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37">
                  <a:moveTo>
                    <a:pt x="0" y="29"/>
                  </a:moveTo>
                  <a:cubicBezTo>
                    <a:pt x="103" y="129"/>
                    <a:pt x="103" y="129"/>
                    <a:pt x="103" y="129"/>
                  </a:cubicBezTo>
                  <a:cubicBezTo>
                    <a:pt x="103" y="129"/>
                    <a:pt x="112" y="137"/>
                    <a:pt x="123" y="124"/>
                  </a:cubicBezTo>
                  <a:cubicBezTo>
                    <a:pt x="131" y="114"/>
                    <a:pt x="126" y="105"/>
                    <a:pt x="126" y="105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4F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33" name="Freeform 336">
              <a:extLst>
                <a:ext uri="{FF2B5EF4-FFF2-40B4-BE49-F238E27FC236}">
                  <a16:creationId xmlns:a16="http://schemas.microsoft.com/office/drawing/2014/main" id="{C39D323A-FD30-4525-99B3-03DEB9E3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7404" y="5364628"/>
              <a:ext cx="51240" cy="586700"/>
            </a:xfrm>
            <a:custGeom>
              <a:avLst/>
              <a:gdLst>
                <a:gd name="T0" fmla="*/ 0 w 20"/>
                <a:gd name="T1" fmla="*/ 229 h 229"/>
                <a:gd name="T2" fmla="*/ 4 w 20"/>
                <a:gd name="T3" fmla="*/ 0 h 229"/>
                <a:gd name="T4" fmla="*/ 20 w 20"/>
                <a:gd name="T5" fmla="*/ 0 h 229"/>
                <a:gd name="T6" fmla="*/ 16 w 20"/>
                <a:gd name="T7" fmla="*/ 229 h 229"/>
                <a:gd name="T8" fmla="*/ 0 w 20"/>
                <a:gd name="T9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9">
                  <a:moveTo>
                    <a:pt x="0" y="229"/>
                  </a:moveTo>
                  <a:lnTo>
                    <a:pt x="4" y="0"/>
                  </a:lnTo>
                  <a:lnTo>
                    <a:pt x="20" y="0"/>
                  </a:lnTo>
                  <a:lnTo>
                    <a:pt x="16" y="229"/>
                  </a:lnTo>
                  <a:lnTo>
                    <a:pt x="0" y="229"/>
                  </a:lnTo>
                  <a:close/>
                </a:path>
              </a:pathLst>
            </a:custGeom>
            <a:solidFill>
              <a:srgbClr val="4F5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48" name="TextBox 347">
            <a:extLst>
              <a:ext uri="{FF2B5EF4-FFF2-40B4-BE49-F238E27FC236}">
                <a16:creationId xmlns:a16="http://schemas.microsoft.com/office/drawing/2014/main" id="{D5B109C0-C1CC-432D-BDBD-67D1A71910EA}"/>
              </a:ext>
            </a:extLst>
          </p:cNvPr>
          <p:cNvSpPr txBox="1"/>
          <p:nvPr/>
        </p:nvSpPr>
        <p:spPr>
          <a:xfrm>
            <a:off x="5827651" y="2335582"/>
            <a:ext cx="5574640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BF08B380-A89B-449D-840C-15F4B800A5FB}"/>
              </a:ext>
            </a:extLst>
          </p:cNvPr>
          <p:cNvSpPr txBox="1"/>
          <p:nvPr/>
        </p:nvSpPr>
        <p:spPr>
          <a:xfrm>
            <a:off x="5827651" y="1966250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Description</a:t>
            </a:r>
          </a:p>
        </p:txBody>
      </p:sp>
      <p:grpSp>
        <p:nvGrpSpPr>
          <p:cNvPr id="5435" name="Group 5434">
            <a:extLst>
              <a:ext uri="{FF2B5EF4-FFF2-40B4-BE49-F238E27FC236}">
                <a16:creationId xmlns:a16="http://schemas.microsoft.com/office/drawing/2014/main" id="{229DF153-EFC9-49B8-977A-136D852D8360}"/>
              </a:ext>
            </a:extLst>
          </p:cNvPr>
          <p:cNvGrpSpPr/>
          <p:nvPr/>
        </p:nvGrpSpPr>
        <p:grpSpPr>
          <a:xfrm>
            <a:off x="10061704" y="3307714"/>
            <a:ext cx="3477371" cy="2958364"/>
            <a:chOff x="6041403" y="4606274"/>
            <a:chExt cx="1544889" cy="1314310"/>
          </a:xfrm>
          <a:effectLst>
            <a:outerShdw blurRad="228600" dist="88900" dir="9240000" algn="ctr" rotWithShape="0">
              <a:srgbClr val="000000">
                <a:alpha val="5000"/>
              </a:srgbClr>
            </a:outerShdw>
          </a:effectLst>
        </p:grpSpPr>
        <p:sp>
          <p:nvSpPr>
            <p:cNvPr id="353" name="Freeform 227">
              <a:extLst>
                <a:ext uri="{FF2B5EF4-FFF2-40B4-BE49-F238E27FC236}">
                  <a16:creationId xmlns:a16="http://schemas.microsoft.com/office/drawing/2014/main" id="{78E41F6E-9FC9-4C85-83E3-2849976F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403" y="4606274"/>
              <a:ext cx="1544889" cy="1314310"/>
            </a:xfrm>
            <a:custGeom>
              <a:avLst/>
              <a:gdLst>
                <a:gd name="T0" fmla="*/ 115 w 603"/>
                <a:gd name="T1" fmla="*/ 513 h 513"/>
                <a:gd name="T2" fmla="*/ 0 w 603"/>
                <a:gd name="T3" fmla="*/ 164 h 513"/>
                <a:gd name="T4" fmla="*/ 488 w 603"/>
                <a:gd name="T5" fmla="*/ 0 h 513"/>
                <a:gd name="T6" fmla="*/ 603 w 603"/>
                <a:gd name="T7" fmla="*/ 349 h 513"/>
                <a:gd name="T8" fmla="*/ 115 w 603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13">
                  <a:moveTo>
                    <a:pt x="115" y="513"/>
                  </a:moveTo>
                  <a:lnTo>
                    <a:pt x="0" y="164"/>
                  </a:lnTo>
                  <a:lnTo>
                    <a:pt x="488" y="0"/>
                  </a:lnTo>
                  <a:lnTo>
                    <a:pt x="603" y="349"/>
                  </a:lnTo>
                  <a:lnTo>
                    <a:pt x="115" y="513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4" name="Freeform 228">
              <a:extLst>
                <a:ext uri="{FF2B5EF4-FFF2-40B4-BE49-F238E27FC236}">
                  <a16:creationId xmlns:a16="http://schemas.microsoft.com/office/drawing/2014/main" id="{F4F20B2E-F7D0-49E0-8DF4-423DD6F70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403" y="4606274"/>
              <a:ext cx="1544889" cy="1314310"/>
            </a:xfrm>
            <a:custGeom>
              <a:avLst/>
              <a:gdLst>
                <a:gd name="T0" fmla="*/ 115 w 603"/>
                <a:gd name="T1" fmla="*/ 513 h 513"/>
                <a:gd name="T2" fmla="*/ 0 w 603"/>
                <a:gd name="T3" fmla="*/ 164 h 513"/>
                <a:gd name="T4" fmla="*/ 488 w 603"/>
                <a:gd name="T5" fmla="*/ 0 h 513"/>
                <a:gd name="T6" fmla="*/ 603 w 603"/>
                <a:gd name="T7" fmla="*/ 349 h 513"/>
                <a:gd name="T8" fmla="*/ 115 w 603"/>
                <a:gd name="T9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513">
                  <a:moveTo>
                    <a:pt x="115" y="513"/>
                  </a:moveTo>
                  <a:lnTo>
                    <a:pt x="0" y="164"/>
                  </a:lnTo>
                  <a:lnTo>
                    <a:pt x="488" y="0"/>
                  </a:lnTo>
                  <a:lnTo>
                    <a:pt x="603" y="349"/>
                  </a:lnTo>
                  <a:lnTo>
                    <a:pt x="115" y="5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5" name="Freeform 229">
              <a:extLst>
                <a:ext uri="{FF2B5EF4-FFF2-40B4-BE49-F238E27FC236}">
                  <a16:creationId xmlns:a16="http://schemas.microsoft.com/office/drawing/2014/main" id="{E98662E0-F5AA-43C1-993B-08C786D3F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167" y="4826606"/>
              <a:ext cx="1150340" cy="876206"/>
            </a:xfrm>
            <a:custGeom>
              <a:avLst/>
              <a:gdLst>
                <a:gd name="T0" fmla="*/ 383 w 449"/>
                <a:gd name="T1" fmla="*/ 0 h 342"/>
                <a:gd name="T2" fmla="*/ 344 w 449"/>
                <a:gd name="T3" fmla="*/ 136 h 342"/>
                <a:gd name="T4" fmla="*/ 268 w 449"/>
                <a:gd name="T5" fmla="*/ 143 h 342"/>
                <a:gd name="T6" fmla="*/ 183 w 449"/>
                <a:gd name="T7" fmla="*/ 136 h 342"/>
                <a:gd name="T8" fmla="*/ 131 w 449"/>
                <a:gd name="T9" fmla="*/ 208 h 342"/>
                <a:gd name="T10" fmla="*/ 43 w 449"/>
                <a:gd name="T11" fmla="*/ 178 h 342"/>
                <a:gd name="T12" fmla="*/ 0 w 449"/>
                <a:gd name="T13" fmla="*/ 289 h 342"/>
                <a:gd name="T14" fmla="*/ 16 w 449"/>
                <a:gd name="T15" fmla="*/ 342 h 342"/>
                <a:gd name="T16" fmla="*/ 449 w 449"/>
                <a:gd name="T17" fmla="*/ 194 h 342"/>
                <a:gd name="T18" fmla="*/ 383 w 449"/>
                <a:gd name="T1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342">
                  <a:moveTo>
                    <a:pt x="383" y="0"/>
                  </a:moveTo>
                  <a:lnTo>
                    <a:pt x="344" y="136"/>
                  </a:lnTo>
                  <a:lnTo>
                    <a:pt x="268" y="143"/>
                  </a:lnTo>
                  <a:lnTo>
                    <a:pt x="183" y="136"/>
                  </a:lnTo>
                  <a:lnTo>
                    <a:pt x="131" y="208"/>
                  </a:lnTo>
                  <a:lnTo>
                    <a:pt x="43" y="178"/>
                  </a:lnTo>
                  <a:lnTo>
                    <a:pt x="0" y="289"/>
                  </a:lnTo>
                  <a:lnTo>
                    <a:pt x="16" y="342"/>
                  </a:lnTo>
                  <a:lnTo>
                    <a:pt x="449" y="19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FD0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6" name="Freeform 230">
              <a:extLst>
                <a:ext uri="{FF2B5EF4-FFF2-40B4-BE49-F238E27FC236}">
                  <a16:creationId xmlns:a16="http://schemas.microsoft.com/office/drawing/2014/main" id="{1A228817-009A-46C9-BB70-589440A19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0167" y="4826606"/>
              <a:ext cx="1150340" cy="876206"/>
            </a:xfrm>
            <a:custGeom>
              <a:avLst/>
              <a:gdLst>
                <a:gd name="T0" fmla="*/ 383 w 449"/>
                <a:gd name="T1" fmla="*/ 0 h 342"/>
                <a:gd name="T2" fmla="*/ 344 w 449"/>
                <a:gd name="T3" fmla="*/ 136 h 342"/>
                <a:gd name="T4" fmla="*/ 268 w 449"/>
                <a:gd name="T5" fmla="*/ 143 h 342"/>
                <a:gd name="T6" fmla="*/ 183 w 449"/>
                <a:gd name="T7" fmla="*/ 136 h 342"/>
                <a:gd name="T8" fmla="*/ 131 w 449"/>
                <a:gd name="T9" fmla="*/ 208 h 342"/>
                <a:gd name="T10" fmla="*/ 43 w 449"/>
                <a:gd name="T11" fmla="*/ 178 h 342"/>
                <a:gd name="T12" fmla="*/ 0 w 449"/>
                <a:gd name="T13" fmla="*/ 289 h 342"/>
                <a:gd name="T14" fmla="*/ 16 w 449"/>
                <a:gd name="T15" fmla="*/ 342 h 342"/>
                <a:gd name="T16" fmla="*/ 449 w 449"/>
                <a:gd name="T17" fmla="*/ 194 h 342"/>
                <a:gd name="T18" fmla="*/ 383 w 449"/>
                <a:gd name="T19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342">
                  <a:moveTo>
                    <a:pt x="383" y="0"/>
                  </a:moveTo>
                  <a:lnTo>
                    <a:pt x="344" y="136"/>
                  </a:lnTo>
                  <a:lnTo>
                    <a:pt x="268" y="143"/>
                  </a:lnTo>
                  <a:lnTo>
                    <a:pt x="183" y="136"/>
                  </a:lnTo>
                  <a:lnTo>
                    <a:pt x="131" y="208"/>
                  </a:lnTo>
                  <a:lnTo>
                    <a:pt x="43" y="178"/>
                  </a:lnTo>
                  <a:lnTo>
                    <a:pt x="0" y="289"/>
                  </a:lnTo>
                  <a:lnTo>
                    <a:pt x="16" y="342"/>
                  </a:lnTo>
                  <a:lnTo>
                    <a:pt x="449" y="194"/>
                  </a:lnTo>
                  <a:lnTo>
                    <a:pt x="3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7" name="Freeform 231">
              <a:extLst>
                <a:ext uri="{FF2B5EF4-FFF2-40B4-BE49-F238E27FC236}">
                  <a16:creationId xmlns:a16="http://schemas.microsoft.com/office/drawing/2014/main" id="{C407E1CA-B955-461E-B73F-C838A46D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092" y="4980326"/>
              <a:ext cx="1091414" cy="714800"/>
            </a:xfrm>
            <a:custGeom>
              <a:avLst/>
              <a:gdLst>
                <a:gd name="T0" fmla="*/ 0 w 426"/>
                <a:gd name="T1" fmla="*/ 279 h 279"/>
                <a:gd name="T2" fmla="*/ 57 w 426"/>
                <a:gd name="T3" fmla="*/ 178 h 279"/>
                <a:gd name="T4" fmla="*/ 119 w 426"/>
                <a:gd name="T5" fmla="*/ 127 h 279"/>
                <a:gd name="T6" fmla="*/ 197 w 426"/>
                <a:gd name="T7" fmla="*/ 152 h 279"/>
                <a:gd name="T8" fmla="*/ 259 w 426"/>
                <a:gd name="T9" fmla="*/ 90 h 279"/>
                <a:gd name="T10" fmla="*/ 344 w 426"/>
                <a:gd name="T11" fmla="*/ 106 h 279"/>
                <a:gd name="T12" fmla="*/ 383 w 426"/>
                <a:gd name="T13" fmla="*/ 0 h 279"/>
                <a:gd name="T14" fmla="*/ 426 w 426"/>
                <a:gd name="T15" fmla="*/ 134 h 279"/>
                <a:gd name="T16" fmla="*/ 0 w 426"/>
                <a:gd name="T17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279">
                  <a:moveTo>
                    <a:pt x="0" y="279"/>
                  </a:moveTo>
                  <a:lnTo>
                    <a:pt x="57" y="178"/>
                  </a:lnTo>
                  <a:lnTo>
                    <a:pt x="119" y="127"/>
                  </a:lnTo>
                  <a:lnTo>
                    <a:pt x="197" y="152"/>
                  </a:lnTo>
                  <a:lnTo>
                    <a:pt x="259" y="90"/>
                  </a:lnTo>
                  <a:lnTo>
                    <a:pt x="344" y="106"/>
                  </a:lnTo>
                  <a:lnTo>
                    <a:pt x="383" y="0"/>
                  </a:lnTo>
                  <a:lnTo>
                    <a:pt x="426" y="134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1C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1F4F080-E687-4D12-8A59-0E66C77FA71C}"/>
              </a:ext>
            </a:extLst>
          </p:cNvPr>
          <p:cNvGrpSpPr/>
          <p:nvPr/>
        </p:nvGrpSpPr>
        <p:grpSpPr>
          <a:xfrm>
            <a:off x="6055313" y="4943426"/>
            <a:ext cx="298994" cy="296212"/>
            <a:chOff x="-736600" y="5256213"/>
            <a:chExt cx="341313" cy="338137"/>
          </a:xfrm>
          <a:solidFill>
            <a:schemeClr val="accent1"/>
          </a:solidFill>
        </p:grpSpPr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8E9C9C0D-1646-4C9D-8FC7-37BA62673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8175" y="5473700"/>
              <a:ext cx="28575" cy="25400"/>
            </a:xfrm>
            <a:custGeom>
              <a:avLst/>
              <a:gdLst>
                <a:gd name="T0" fmla="*/ 0 w 18"/>
                <a:gd name="T1" fmla="*/ 16 h 16"/>
                <a:gd name="T2" fmla="*/ 18 w 18"/>
                <a:gd name="T3" fmla="*/ 11 h 16"/>
                <a:gd name="T4" fmla="*/ 4 w 18"/>
                <a:gd name="T5" fmla="*/ 0 h 16"/>
                <a:gd name="T6" fmla="*/ 0 w 1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lnTo>
                    <a:pt x="18" y="11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9D511A14-0B68-48B6-ADD9-E324A70C93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6600" y="5273675"/>
              <a:ext cx="319088" cy="320675"/>
            </a:xfrm>
            <a:custGeom>
              <a:avLst/>
              <a:gdLst>
                <a:gd name="T0" fmla="*/ 176 w 201"/>
                <a:gd name="T1" fmla="*/ 0 h 202"/>
                <a:gd name="T2" fmla="*/ 160 w 201"/>
                <a:gd name="T3" fmla="*/ 17 h 202"/>
                <a:gd name="T4" fmla="*/ 0 w 201"/>
                <a:gd name="T5" fmla="*/ 17 h 202"/>
                <a:gd name="T6" fmla="*/ 0 w 201"/>
                <a:gd name="T7" fmla="*/ 202 h 202"/>
                <a:gd name="T8" fmla="*/ 183 w 201"/>
                <a:gd name="T9" fmla="*/ 202 h 202"/>
                <a:gd name="T10" fmla="*/ 183 w 201"/>
                <a:gd name="T11" fmla="*/ 47 h 202"/>
                <a:gd name="T12" fmla="*/ 201 w 201"/>
                <a:gd name="T13" fmla="*/ 26 h 202"/>
                <a:gd name="T14" fmla="*/ 176 w 201"/>
                <a:gd name="T15" fmla="*/ 0 h 202"/>
                <a:gd name="T16" fmla="*/ 158 w 201"/>
                <a:gd name="T17" fmla="*/ 177 h 202"/>
                <a:gd name="T18" fmla="*/ 25 w 201"/>
                <a:gd name="T19" fmla="*/ 177 h 202"/>
                <a:gd name="T20" fmla="*/ 25 w 201"/>
                <a:gd name="T21" fmla="*/ 42 h 202"/>
                <a:gd name="T22" fmla="*/ 135 w 201"/>
                <a:gd name="T23" fmla="*/ 42 h 202"/>
                <a:gd name="T24" fmla="*/ 73 w 201"/>
                <a:gd name="T25" fmla="*/ 107 h 202"/>
                <a:gd name="T26" fmla="*/ 98 w 201"/>
                <a:gd name="T27" fmla="*/ 132 h 202"/>
                <a:gd name="T28" fmla="*/ 158 w 201"/>
                <a:gd name="T29" fmla="*/ 72 h 202"/>
                <a:gd name="T30" fmla="*/ 158 w 201"/>
                <a:gd name="T31" fmla="*/ 17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1" h="202">
                  <a:moveTo>
                    <a:pt x="176" y="0"/>
                  </a:moveTo>
                  <a:lnTo>
                    <a:pt x="160" y="17"/>
                  </a:lnTo>
                  <a:lnTo>
                    <a:pt x="0" y="17"/>
                  </a:lnTo>
                  <a:lnTo>
                    <a:pt x="0" y="202"/>
                  </a:lnTo>
                  <a:lnTo>
                    <a:pt x="183" y="202"/>
                  </a:lnTo>
                  <a:lnTo>
                    <a:pt x="183" y="47"/>
                  </a:lnTo>
                  <a:lnTo>
                    <a:pt x="201" y="26"/>
                  </a:lnTo>
                  <a:lnTo>
                    <a:pt x="176" y="0"/>
                  </a:lnTo>
                  <a:close/>
                  <a:moveTo>
                    <a:pt x="158" y="177"/>
                  </a:moveTo>
                  <a:lnTo>
                    <a:pt x="25" y="177"/>
                  </a:lnTo>
                  <a:lnTo>
                    <a:pt x="25" y="42"/>
                  </a:lnTo>
                  <a:lnTo>
                    <a:pt x="135" y="42"/>
                  </a:lnTo>
                  <a:lnTo>
                    <a:pt x="73" y="107"/>
                  </a:lnTo>
                  <a:lnTo>
                    <a:pt x="98" y="132"/>
                  </a:lnTo>
                  <a:lnTo>
                    <a:pt x="158" y="72"/>
                  </a:lnTo>
                  <a:lnTo>
                    <a:pt x="15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83A23692-E21C-468D-BBD0-1D1030359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087" y="5256213"/>
              <a:ext cx="50800" cy="50800"/>
            </a:xfrm>
            <a:custGeom>
              <a:avLst/>
              <a:gdLst>
                <a:gd name="T0" fmla="*/ 11 w 14"/>
                <a:gd name="T1" fmla="*/ 3 h 14"/>
                <a:gd name="T2" fmla="*/ 0 w 14"/>
                <a:gd name="T3" fmla="*/ 3 h 14"/>
                <a:gd name="T4" fmla="*/ 10 w 14"/>
                <a:gd name="T5" fmla="*/ 14 h 14"/>
                <a:gd name="T6" fmla="*/ 11 w 1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1" y="3"/>
                  </a:moveTo>
                  <a:cubicBezTo>
                    <a:pt x="8" y="0"/>
                    <a:pt x="4" y="0"/>
                    <a:pt x="0" y="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4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5EDF9AF-72E2-45B3-9CDF-9E7FEF891DD5}"/>
              </a:ext>
            </a:extLst>
          </p:cNvPr>
          <p:cNvGrpSpPr/>
          <p:nvPr/>
        </p:nvGrpSpPr>
        <p:grpSpPr>
          <a:xfrm>
            <a:off x="6002279" y="4261512"/>
            <a:ext cx="405063" cy="279887"/>
            <a:chOff x="782638" y="3913188"/>
            <a:chExt cx="457200" cy="315912"/>
          </a:xfrm>
          <a:solidFill>
            <a:schemeClr val="accent1"/>
          </a:solidFill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1CF871FB-D618-4C00-ACA4-B7CF9D2FF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8" y="3913188"/>
              <a:ext cx="338138" cy="223837"/>
            </a:xfrm>
            <a:custGeom>
              <a:avLst/>
              <a:gdLst>
                <a:gd name="T0" fmla="*/ 45 w 93"/>
                <a:gd name="T1" fmla="*/ 58 h 61"/>
                <a:gd name="T2" fmla="*/ 87 w 93"/>
                <a:gd name="T3" fmla="*/ 31 h 61"/>
                <a:gd name="T4" fmla="*/ 93 w 93"/>
                <a:gd name="T5" fmla="*/ 31 h 61"/>
                <a:gd name="T6" fmla="*/ 93 w 93"/>
                <a:gd name="T7" fmla="*/ 30 h 61"/>
                <a:gd name="T8" fmla="*/ 48 w 93"/>
                <a:gd name="T9" fmla="*/ 0 h 61"/>
                <a:gd name="T10" fmla="*/ 2 w 93"/>
                <a:gd name="T11" fmla="*/ 30 h 61"/>
                <a:gd name="T12" fmla="*/ 13 w 93"/>
                <a:gd name="T13" fmla="*/ 50 h 61"/>
                <a:gd name="T14" fmla="*/ 0 w 93"/>
                <a:gd name="T15" fmla="*/ 60 h 61"/>
                <a:gd name="T16" fmla="*/ 6 w 93"/>
                <a:gd name="T17" fmla="*/ 61 h 61"/>
                <a:gd name="T18" fmla="*/ 21 w 93"/>
                <a:gd name="T19" fmla="*/ 55 h 61"/>
                <a:gd name="T20" fmla="*/ 45 w 93"/>
                <a:gd name="T21" fmla="*/ 60 h 61"/>
                <a:gd name="T22" fmla="*/ 45 w 93"/>
                <a:gd name="T23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1">
                  <a:moveTo>
                    <a:pt x="45" y="58"/>
                  </a:moveTo>
                  <a:cubicBezTo>
                    <a:pt x="49" y="43"/>
                    <a:pt x="64" y="31"/>
                    <a:pt x="87" y="31"/>
                  </a:cubicBezTo>
                  <a:cubicBezTo>
                    <a:pt x="89" y="31"/>
                    <a:pt x="91" y="31"/>
                    <a:pt x="93" y="31"/>
                  </a:cubicBezTo>
                  <a:cubicBezTo>
                    <a:pt x="93" y="31"/>
                    <a:pt x="93" y="31"/>
                    <a:pt x="93" y="30"/>
                  </a:cubicBezTo>
                  <a:cubicBezTo>
                    <a:pt x="93" y="13"/>
                    <a:pt x="73" y="0"/>
                    <a:pt x="48" y="0"/>
                  </a:cubicBezTo>
                  <a:cubicBezTo>
                    <a:pt x="23" y="0"/>
                    <a:pt x="2" y="13"/>
                    <a:pt x="2" y="30"/>
                  </a:cubicBezTo>
                  <a:cubicBezTo>
                    <a:pt x="2" y="38"/>
                    <a:pt x="6" y="45"/>
                    <a:pt x="13" y="50"/>
                  </a:cubicBezTo>
                  <a:cubicBezTo>
                    <a:pt x="10" y="55"/>
                    <a:pt x="5" y="58"/>
                    <a:pt x="0" y="60"/>
                  </a:cubicBezTo>
                  <a:cubicBezTo>
                    <a:pt x="2" y="60"/>
                    <a:pt x="4" y="61"/>
                    <a:pt x="6" y="61"/>
                  </a:cubicBezTo>
                  <a:cubicBezTo>
                    <a:pt x="12" y="61"/>
                    <a:pt x="17" y="59"/>
                    <a:pt x="21" y="55"/>
                  </a:cubicBezTo>
                  <a:cubicBezTo>
                    <a:pt x="28" y="59"/>
                    <a:pt x="35" y="60"/>
                    <a:pt x="45" y="60"/>
                  </a:cubicBezTo>
                  <a:cubicBezTo>
                    <a:pt x="45" y="60"/>
                    <a:pt x="45" y="59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49B1979-5F29-4B45-9E87-547E9AED4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725" y="4056063"/>
              <a:ext cx="265113" cy="173037"/>
            </a:xfrm>
            <a:custGeom>
              <a:avLst/>
              <a:gdLst>
                <a:gd name="T0" fmla="*/ 62 w 73"/>
                <a:gd name="T1" fmla="*/ 39 h 47"/>
                <a:gd name="T2" fmla="*/ 71 w 73"/>
                <a:gd name="T3" fmla="*/ 24 h 47"/>
                <a:gd name="T4" fmla="*/ 35 w 73"/>
                <a:gd name="T5" fmla="*/ 0 h 47"/>
                <a:gd name="T6" fmla="*/ 0 w 73"/>
                <a:gd name="T7" fmla="*/ 24 h 47"/>
                <a:gd name="T8" fmla="*/ 35 w 73"/>
                <a:gd name="T9" fmla="*/ 47 h 47"/>
                <a:gd name="T10" fmla="*/ 56 w 73"/>
                <a:gd name="T11" fmla="*/ 43 h 47"/>
                <a:gd name="T12" fmla="*/ 68 w 73"/>
                <a:gd name="T13" fmla="*/ 47 h 47"/>
                <a:gd name="T14" fmla="*/ 73 w 73"/>
                <a:gd name="T15" fmla="*/ 46 h 47"/>
                <a:gd name="T16" fmla="*/ 62 w 73"/>
                <a:gd name="T17" fmla="*/ 39 h 47"/>
                <a:gd name="T18" fmla="*/ 22 w 73"/>
                <a:gd name="T19" fmla="*/ 28 h 47"/>
                <a:gd name="T20" fmla="*/ 18 w 73"/>
                <a:gd name="T21" fmla="*/ 24 h 47"/>
                <a:gd name="T22" fmla="*/ 22 w 73"/>
                <a:gd name="T23" fmla="*/ 19 h 47"/>
                <a:gd name="T24" fmla="*/ 26 w 73"/>
                <a:gd name="T25" fmla="*/ 24 h 47"/>
                <a:gd name="T26" fmla="*/ 22 w 73"/>
                <a:gd name="T27" fmla="*/ 28 h 47"/>
                <a:gd name="T28" fmla="*/ 36 w 73"/>
                <a:gd name="T29" fmla="*/ 28 h 47"/>
                <a:gd name="T30" fmla="*/ 32 w 73"/>
                <a:gd name="T31" fmla="*/ 24 h 47"/>
                <a:gd name="T32" fmla="*/ 36 w 73"/>
                <a:gd name="T33" fmla="*/ 19 h 47"/>
                <a:gd name="T34" fmla="*/ 41 w 73"/>
                <a:gd name="T35" fmla="*/ 24 h 47"/>
                <a:gd name="T36" fmla="*/ 36 w 73"/>
                <a:gd name="T37" fmla="*/ 28 h 47"/>
                <a:gd name="T38" fmla="*/ 51 w 73"/>
                <a:gd name="T39" fmla="*/ 28 h 47"/>
                <a:gd name="T40" fmla="*/ 47 w 73"/>
                <a:gd name="T41" fmla="*/ 24 h 47"/>
                <a:gd name="T42" fmla="*/ 51 w 73"/>
                <a:gd name="T43" fmla="*/ 19 h 47"/>
                <a:gd name="T44" fmla="*/ 55 w 73"/>
                <a:gd name="T45" fmla="*/ 24 h 47"/>
                <a:gd name="T46" fmla="*/ 51 w 73"/>
                <a:gd name="T4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7">
                  <a:moveTo>
                    <a:pt x="62" y="39"/>
                  </a:moveTo>
                  <a:cubicBezTo>
                    <a:pt x="67" y="35"/>
                    <a:pt x="71" y="30"/>
                    <a:pt x="71" y="24"/>
                  </a:cubicBezTo>
                  <a:cubicBezTo>
                    <a:pt x="71" y="11"/>
                    <a:pt x="55" y="0"/>
                    <a:pt x="35" y="0"/>
                  </a:cubicBezTo>
                  <a:cubicBezTo>
                    <a:pt x="16" y="0"/>
                    <a:pt x="0" y="11"/>
                    <a:pt x="0" y="24"/>
                  </a:cubicBezTo>
                  <a:cubicBezTo>
                    <a:pt x="0" y="37"/>
                    <a:pt x="16" y="47"/>
                    <a:pt x="35" y="47"/>
                  </a:cubicBezTo>
                  <a:cubicBezTo>
                    <a:pt x="43" y="47"/>
                    <a:pt x="50" y="45"/>
                    <a:pt x="56" y="43"/>
                  </a:cubicBezTo>
                  <a:cubicBezTo>
                    <a:pt x="59" y="45"/>
                    <a:pt x="63" y="47"/>
                    <a:pt x="68" y="47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68" y="45"/>
                    <a:pt x="65" y="42"/>
                    <a:pt x="62" y="39"/>
                  </a:cubicBezTo>
                  <a:close/>
                  <a:moveTo>
                    <a:pt x="22" y="28"/>
                  </a:moveTo>
                  <a:cubicBezTo>
                    <a:pt x="20" y="28"/>
                    <a:pt x="18" y="26"/>
                    <a:pt x="18" y="24"/>
                  </a:cubicBezTo>
                  <a:cubicBezTo>
                    <a:pt x="18" y="21"/>
                    <a:pt x="20" y="19"/>
                    <a:pt x="22" y="19"/>
                  </a:cubicBezTo>
                  <a:cubicBezTo>
                    <a:pt x="24" y="19"/>
                    <a:pt x="26" y="21"/>
                    <a:pt x="26" y="24"/>
                  </a:cubicBezTo>
                  <a:cubicBezTo>
                    <a:pt x="26" y="26"/>
                    <a:pt x="24" y="28"/>
                    <a:pt x="22" y="28"/>
                  </a:cubicBezTo>
                  <a:close/>
                  <a:moveTo>
                    <a:pt x="36" y="28"/>
                  </a:moveTo>
                  <a:cubicBezTo>
                    <a:pt x="34" y="28"/>
                    <a:pt x="32" y="26"/>
                    <a:pt x="32" y="24"/>
                  </a:cubicBezTo>
                  <a:cubicBezTo>
                    <a:pt x="32" y="21"/>
                    <a:pt x="34" y="19"/>
                    <a:pt x="36" y="19"/>
                  </a:cubicBezTo>
                  <a:cubicBezTo>
                    <a:pt x="39" y="19"/>
                    <a:pt x="41" y="21"/>
                    <a:pt x="41" y="24"/>
                  </a:cubicBezTo>
                  <a:cubicBezTo>
                    <a:pt x="41" y="26"/>
                    <a:pt x="39" y="28"/>
                    <a:pt x="36" y="28"/>
                  </a:cubicBezTo>
                  <a:close/>
                  <a:moveTo>
                    <a:pt x="51" y="28"/>
                  </a:moveTo>
                  <a:cubicBezTo>
                    <a:pt x="49" y="28"/>
                    <a:pt x="47" y="26"/>
                    <a:pt x="47" y="24"/>
                  </a:cubicBezTo>
                  <a:cubicBezTo>
                    <a:pt x="47" y="21"/>
                    <a:pt x="49" y="19"/>
                    <a:pt x="51" y="19"/>
                  </a:cubicBezTo>
                  <a:cubicBezTo>
                    <a:pt x="53" y="19"/>
                    <a:pt x="55" y="21"/>
                    <a:pt x="55" y="24"/>
                  </a:cubicBezTo>
                  <a:cubicBezTo>
                    <a:pt x="55" y="26"/>
                    <a:pt x="53" y="28"/>
                    <a:pt x="5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D450480-BEC2-4433-B6DA-B359CCFC7348}"/>
              </a:ext>
            </a:extLst>
          </p:cNvPr>
          <p:cNvGrpSpPr/>
          <p:nvPr/>
        </p:nvGrpSpPr>
        <p:grpSpPr>
          <a:xfrm>
            <a:off x="6064994" y="5640003"/>
            <a:ext cx="279632" cy="240506"/>
            <a:chOff x="5702300" y="5259388"/>
            <a:chExt cx="385763" cy="331787"/>
          </a:xfrm>
          <a:solidFill>
            <a:schemeClr val="accent1"/>
          </a:solidFill>
        </p:grpSpPr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B503F7C-4AC1-484E-83F3-E06FACDE8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487988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1 h 28"/>
                <a:gd name="T4" fmla="*/ 6 w 106"/>
                <a:gd name="T5" fmla="*/ 0 h 28"/>
                <a:gd name="T6" fmla="*/ 0 w 106"/>
                <a:gd name="T7" fmla="*/ 9 h 28"/>
                <a:gd name="T8" fmla="*/ 53 w 106"/>
                <a:gd name="T9" fmla="*/ 28 h 28"/>
                <a:gd name="T10" fmla="*/ 106 w 106"/>
                <a:gd name="T11" fmla="*/ 9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7"/>
                    <a:pt x="74" y="11"/>
                    <a:pt x="53" y="11"/>
                  </a:cubicBezTo>
                  <a:cubicBezTo>
                    <a:pt x="32" y="11"/>
                    <a:pt x="15" y="7"/>
                    <a:pt x="6" y="0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0" y="20"/>
                    <a:pt x="24" y="28"/>
                    <a:pt x="53" y="28"/>
                  </a:cubicBezTo>
                  <a:cubicBezTo>
                    <a:pt x="82" y="28"/>
                    <a:pt x="106" y="20"/>
                    <a:pt x="106" y="9"/>
                  </a:cubicBezTo>
                  <a:cubicBezTo>
                    <a:pt x="106" y="6"/>
                    <a:pt x="104" y="3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A9CC1588-267D-4756-9728-25F141BD5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395913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0 h 28"/>
                <a:gd name="T4" fmla="*/ 6 w 106"/>
                <a:gd name="T5" fmla="*/ 0 h 28"/>
                <a:gd name="T6" fmla="*/ 0 w 106"/>
                <a:gd name="T7" fmla="*/ 8 h 28"/>
                <a:gd name="T8" fmla="*/ 53 w 106"/>
                <a:gd name="T9" fmla="*/ 28 h 28"/>
                <a:gd name="T10" fmla="*/ 106 w 106"/>
                <a:gd name="T11" fmla="*/ 8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6"/>
                    <a:pt x="74" y="10"/>
                    <a:pt x="53" y="10"/>
                  </a:cubicBezTo>
                  <a:cubicBezTo>
                    <a:pt x="32" y="10"/>
                    <a:pt x="15" y="6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9"/>
                    <a:pt x="24" y="28"/>
                    <a:pt x="53" y="28"/>
                  </a:cubicBezTo>
                  <a:cubicBezTo>
                    <a:pt x="82" y="28"/>
                    <a:pt x="106" y="19"/>
                    <a:pt x="106" y="8"/>
                  </a:cubicBezTo>
                  <a:cubicBezTo>
                    <a:pt x="106" y="5"/>
                    <a:pt x="104" y="2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:a16="http://schemas.microsoft.com/office/drawing/2014/main" id="{409FE630-E1A3-4647-917B-17AD57D86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5259388"/>
              <a:ext cx="385763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A01A565A-F8D7-4313-9A77-A9C23FA9C588}"/>
              </a:ext>
            </a:extLst>
          </p:cNvPr>
          <p:cNvSpPr txBox="1"/>
          <p:nvPr/>
        </p:nvSpPr>
        <p:spPr>
          <a:xfrm>
            <a:off x="6512645" y="4401637"/>
            <a:ext cx="28147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05E1E2-7476-4D18-B8B7-F04B4DA1AF46}"/>
              </a:ext>
            </a:extLst>
          </p:cNvPr>
          <p:cNvSpPr txBox="1"/>
          <p:nvPr/>
        </p:nvSpPr>
        <p:spPr>
          <a:xfrm>
            <a:off x="6512644" y="4208695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Briefing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6A619D8-77AF-445F-A387-982A90EB3C05}"/>
              </a:ext>
            </a:extLst>
          </p:cNvPr>
          <p:cNvSpPr txBox="1"/>
          <p:nvPr/>
        </p:nvSpPr>
        <p:spPr>
          <a:xfrm>
            <a:off x="6512645" y="5088413"/>
            <a:ext cx="28147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0717190-EC95-4C7C-A3FB-4E4E0AE37AAE}"/>
              </a:ext>
            </a:extLst>
          </p:cNvPr>
          <p:cNvSpPr txBox="1"/>
          <p:nvPr/>
        </p:nvSpPr>
        <p:spPr>
          <a:xfrm>
            <a:off x="6512644" y="4895471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Create Schedule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DCFA0EE-07B2-4C5E-99E0-FBD9C5DBC369}"/>
              </a:ext>
            </a:extLst>
          </p:cNvPr>
          <p:cNvSpPr txBox="1"/>
          <p:nvPr/>
        </p:nvSpPr>
        <p:spPr>
          <a:xfrm>
            <a:off x="6512645" y="5758485"/>
            <a:ext cx="28147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A92E8-30F3-45A5-9C6B-7CDDC40B2D31}"/>
              </a:ext>
            </a:extLst>
          </p:cNvPr>
          <p:cNvSpPr txBox="1"/>
          <p:nvPr/>
        </p:nvSpPr>
        <p:spPr>
          <a:xfrm>
            <a:off x="6512644" y="5565543"/>
            <a:ext cx="2028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cs typeface="+mn-ea"/>
                <a:sym typeface="+mn-lt"/>
              </a:rPr>
              <a:t>Save in database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2D477289-EB7C-4770-A64C-3759A0AEBD61}"/>
              </a:ext>
            </a:extLst>
          </p:cNvPr>
          <p:cNvSpPr/>
          <p:nvPr/>
        </p:nvSpPr>
        <p:spPr>
          <a:xfrm>
            <a:off x="5972063" y="3452666"/>
            <a:ext cx="1179675" cy="49305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9" name="Arrow: Chevron 148">
            <a:extLst>
              <a:ext uri="{FF2B5EF4-FFF2-40B4-BE49-F238E27FC236}">
                <a16:creationId xmlns:a16="http://schemas.microsoft.com/office/drawing/2014/main" id="{98CCADD1-6C31-4C5C-8E09-3C4C9F1CBD80}"/>
              </a:ext>
            </a:extLst>
          </p:cNvPr>
          <p:cNvSpPr/>
          <p:nvPr/>
        </p:nvSpPr>
        <p:spPr>
          <a:xfrm>
            <a:off x="7243970" y="3452666"/>
            <a:ext cx="1179675" cy="49305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0" name="Arrow: Chevron 149">
            <a:extLst>
              <a:ext uri="{FF2B5EF4-FFF2-40B4-BE49-F238E27FC236}">
                <a16:creationId xmlns:a16="http://schemas.microsoft.com/office/drawing/2014/main" id="{ACA8A78B-93AE-4C7D-8723-7FE8B26338ED}"/>
              </a:ext>
            </a:extLst>
          </p:cNvPr>
          <p:cNvSpPr/>
          <p:nvPr/>
        </p:nvSpPr>
        <p:spPr>
          <a:xfrm>
            <a:off x="8586774" y="3452666"/>
            <a:ext cx="1179675" cy="493052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78F4578-7867-4ED2-920E-C1515D210615}"/>
              </a:ext>
            </a:extLst>
          </p:cNvPr>
          <p:cNvSpPr txBox="1"/>
          <p:nvPr/>
        </p:nvSpPr>
        <p:spPr>
          <a:xfrm>
            <a:off x="6260909" y="3525041"/>
            <a:ext cx="553523" cy="315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01.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073842D-19B6-4DDA-8B5C-2ADB117EDE5B}"/>
              </a:ext>
            </a:extLst>
          </p:cNvPr>
          <p:cNvSpPr txBox="1"/>
          <p:nvPr/>
        </p:nvSpPr>
        <p:spPr>
          <a:xfrm>
            <a:off x="7514979" y="3525041"/>
            <a:ext cx="553523" cy="315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02.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2AE804F-FE7F-4E02-8C7A-4CE182A5525F}"/>
              </a:ext>
            </a:extLst>
          </p:cNvPr>
          <p:cNvSpPr txBox="1"/>
          <p:nvPr/>
        </p:nvSpPr>
        <p:spPr>
          <a:xfrm>
            <a:off x="8830337" y="3525041"/>
            <a:ext cx="553523" cy="315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03.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348D327-AD46-4CBF-8AA8-47C0C4FF1726}"/>
              </a:ext>
            </a:extLst>
          </p:cNvPr>
          <p:cNvGrpSpPr/>
          <p:nvPr/>
        </p:nvGrpSpPr>
        <p:grpSpPr>
          <a:xfrm>
            <a:off x="6650702" y="3578796"/>
            <a:ext cx="261277" cy="180535"/>
            <a:chOff x="782638" y="3913188"/>
            <a:chExt cx="457200" cy="315912"/>
          </a:xfrm>
          <a:solidFill>
            <a:schemeClr val="bg2"/>
          </a:solidFill>
        </p:grpSpPr>
        <p:sp>
          <p:nvSpPr>
            <p:cNvPr id="156" name="Freeform 5">
              <a:extLst>
                <a:ext uri="{FF2B5EF4-FFF2-40B4-BE49-F238E27FC236}">
                  <a16:creationId xmlns:a16="http://schemas.microsoft.com/office/drawing/2014/main" id="{2FFA74EA-1428-4ECD-9783-7E695FD26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8" y="3913188"/>
              <a:ext cx="338138" cy="223837"/>
            </a:xfrm>
            <a:custGeom>
              <a:avLst/>
              <a:gdLst>
                <a:gd name="T0" fmla="*/ 45 w 93"/>
                <a:gd name="T1" fmla="*/ 58 h 61"/>
                <a:gd name="T2" fmla="*/ 87 w 93"/>
                <a:gd name="T3" fmla="*/ 31 h 61"/>
                <a:gd name="T4" fmla="*/ 93 w 93"/>
                <a:gd name="T5" fmla="*/ 31 h 61"/>
                <a:gd name="T6" fmla="*/ 93 w 93"/>
                <a:gd name="T7" fmla="*/ 30 h 61"/>
                <a:gd name="T8" fmla="*/ 48 w 93"/>
                <a:gd name="T9" fmla="*/ 0 h 61"/>
                <a:gd name="T10" fmla="*/ 2 w 93"/>
                <a:gd name="T11" fmla="*/ 30 h 61"/>
                <a:gd name="T12" fmla="*/ 13 w 93"/>
                <a:gd name="T13" fmla="*/ 50 h 61"/>
                <a:gd name="T14" fmla="*/ 0 w 93"/>
                <a:gd name="T15" fmla="*/ 60 h 61"/>
                <a:gd name="T16" fmla="*/ 6 w 93"/>
                <a:gd name="T17" fmla="*/ 61 h 61"/>
                <a:gd name="T18" fmla="*/ 21 w 93"/>
                <a:gd name="T19" fmla="*/ 55 h 61"/>
                <a:gd name="T20" fmla="*/ 45 w 93"/>
                <a:gd name="T21" fmla="*/ 60 h 61"/>
                <a:gd name="T22" fmla="*/ 45 w 93"/>
                <a:gd name="T23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1">
                  <a:moveTo>
                    <a:pt x="45" y="58"/>
                  </a:moveTo>
                  <a:cubicBezTo>
                    <a:pt x="49" y="43"/>
                    <a:pt x="64" y="31"/>
                    <a:pt x="87" y="31"/>
                  </a:cubicBezTo>
                  <a:cubicBezTo>
                    <a:pt x="89" y="31"/>
                    <a:pt x="91" y="31"/>
                    <a:pt x="93" y="31"/>
                  </a:cubicBezTo>
                  <a:cubicBezTo>
                    <a:pt x="93" y="31"/>
                    <a:pt x="93" y="31"/>
                    <a:pt x="93" y="30"/>
                  </a:cubicBezTo>
                  <a:cubicBezTo>
                    <a:pt x="93" y="13"/>
                    <a:pt x="73" y="0"/>
                    <a:pt x="48" y="0"/>
                  </a:cubicBezTo>
                  <a:cubicBezTo>
                    <a:pt x="23" y="0"/>
                    <a:pt x="2" y="13"/>
                    <a:pt x="2" y="30"/>
                  </a:cubicBezTo>
                  <a:cubicBezTo>
                    <a:pt x="2" y="38"/>
                    <a:pt x="6" y="45"/>
                    <a:pt x="13" y="50"/>
                  </a:cubicBezTo>
                  <a:cubicBezTo>
                    <a:pt x="10" y="55"/>
                    <a:pt x="5" y="58"/>
                    <a:pt x="0" y="60"/>
                  </a:cubicBezTo>
                  <a:cubicBezTo>
                    <a:pt x="2" y="60"/>
                    <a:pt x="4" y="61"/>
                    <a:pt x="6" y="61"/>
                  </a:cubicBezTo>
                  <a:cubicBezTo>
                    <a:pt x="12" y="61"/>
                    <a:pt x="17" y="59"/>
                    <a:pt x="21" y="55"/>
                  </a:cubicBezTo>
                  <a:cubicBezTo>
                    <a:pt x="28" y="59"/>
                    <a:pt x="35" y="60"/>
                    <a:pt x="45" y="60"/>
                  </a:cubicBezTo>
                  <a:cubicBezTo>
                    <a:pt x="45" y="60"/>
                    <a:pt x="45" y="59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BD4401D8-D403-48FF-A977-710AD520AF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725" y="4056063"/>
              <a:ext cx="265113" cy="173037"/>
            </a:xfrm>
            <a:custGeom>
              <a:avLst/>
              <a:gdLst>
                <a:gd name="T0" fmla="*/ 62 w 73"/>
                <a:gd name="T1" fmla="*/ 39 h 47"/>
                <a:gd name="T2" fmla="*/ 71 w 73"/>
                <a:gd name="T3" fmla="*/ 24 h 47"/>
                <a:gd name="T4" fmla="*/ 35 w 73"/>
                <a:gd name="T5" fmla="*/ 0 h 47"/>
                <a:gd name="T6" fmla="*/ 0 w 73"/>
                <a:gd name="T7" fmla="*/ 24 h 47"/>
                <a:gd name="T8" fmla="*/ 35 w 73"/>
                <a:gd name="T9" fmla="*/ 47 h 47"/>
                <a:gd name="T10" fmla="*/ 56 w 73"/>
                <a:gd name="T11" fmla="*/ 43 h 47"/>
                <a:gd name="T12" fmla="*/ 68 w 73"/>
                <a:gd name="T13" fmla="*/ 47 h 47"/>
                <a:gd name="T14" fmla="*/ 73 w 73"/>
                <a:gd name="T15" fmla="*/ 46 h 47"/>
                <a:gd name="T16" fmla="*/ 62 w 73"/>
                <a:gd name="T17" fmla="*/ 39 h 47"/>
                <a:gd name="T18" fmla="*/ 22 w 73"/>
                <a:gd name="T19" fmla="*/ 28 h 47"/>
                <a:gd name="T20" fmla="*/ 18 w 73"/>
                <a:gd name="T21" fmla="*/ 24 h 47"/>
                <a:gd name="T22" fmla="*/ 22 w 73"/>
                <a:gd name="T23" fmla="*/ 19 h 47"/>
                <a:gd name="T24" fmla="*/ 26 w 73"/>
                <a:gd name="T25" fmla="*/ 24 h 47"/>
                <a:gd name="T26" fmla="*/ 22 w 73"/>
                <a:gd name="T27" fmla="*/ 28 h 47"/>
                <a:gd name="T28" fmla="*/ 36 w 73"/>
                <a:gd name="T29" fmla="*/ 28 h 47"/>
                <a:gd name="T30" fmla="*/ 32 w 73"/>
                <a:gd name="T31" fmla="*/ 24 h 47"/>
                <a:gd name="T32" fmla="*/ 36 w 73"/>
                <a:gd name="T33" fmla="*/ 19 h 47"/>
                <a:gd name="T34" fmla="*/ 41 w 73"/>
                <a:gd name="T35" fmla="*/ 24 h 47"/>
                <a:gd name="T36" fmla="*/ 36 w 73"/>
                <a:gd name="T37" fmla="*/ 28 h 47"/>
                <a:gd name="T38" fmla="*/ 51 w 73"/>
                <a:gd name="T39" fmla="*/ 28 h 47"/>
                <a:gd name="T40" fmla="*/ 47 w 73"/>
                <a:gd name="T41" fmla="*/ 24 h 47"/>
                <a:gd name="T42" fmla="*/ 51 w 73"/>
                <a:gd name="T43" fmla="*/ 19 h 47"/>
                <a:gd name="T44" fmla="*/ 55 w 73"/>
                <a:gd name="T45" fmla="*/ 24 h 47"/>
                <a:gd name="T46" fmla="*/ 51 w 73"/>
                <a:gd name="T4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7">
                  <a:moveTo>
                    <a:pt x="62" y="39"/>
                  </a:moveTo>
                  <a:cubicBezTo>
                    <a:pt x="67" y="35"/>
                    <a:pt x="71" y="30"/>
                    <a:pt x="71" y="24"/>
                  </a:cubicBezTo>
                  <a:cubicBezTo>
                    <a:pt x="71" y="11"/>
                    <a:pt x="55" y="0"/>
                    <a:pt x="35" y="0"/>
                  </a:cubicBezTo>
                  <a:cubicBezTo>
                    <a:pt x="16" y="0"/>
                    <a:pt x="0" y="11"/>
                    <a:pt x="0" y="24"/>
                  </a:cubicBezTo>
                  <a:cubicBezTo>
                    <a:pt x="0" y="37"/>
                    <a:pt x="16" y="47"/>
                    <a:pt x="35" y="47"/>
                  </a:cubicBezTo>
                  <a:cubicBezTo>
                    <a:pt x="43" y="47"/>
                    <a:pt x="50" y="45"/>
                    <a:pt x="56" y="43"/>
                  </a:cubicBezTo>
                  <a:cubicBezTo>
                    <a:pt x="59" y="45"/>
                    <a:pt x="63" y="47"/>
                    <a:pt x="68" y="47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68" y="45"/>
                    <a:pt x="65" y="42"/>
                    <a:pt x="62" y="39"/>
                  </a:cubicBezTo>
                  <a:close/>
                  <a:moveTo>
                    <a:pt x="22" y="28"/>
                  </a:moveTo>
                  <a:cubicBezTo>
                    <a:pt x="20" y="28"/>
                    <a:pt x="18" y="26"/>
                    <a:pt x="18" y="24"/>
                  </a:cubicBezTo>
                  <a:cubicBezTo>
                    <a:pt x="18" y="21"/>
                    <a:pt x="20" y="19"/>
                    <a:pt x="22" y="19"/>
                  </a:cubicBezTo>
                  <a:cubicBezTo>
                    <a:pt x="24" y="19"/>
                    <a:pt x="26" y="21"/>
                    <a:pt x="26" y="24"/>
                  </a:cubicBezTo>
                  <a:cubicBezTo>
                    <a:pt x="26" y="26"/>
                    <a:pt x="24" y="28"/>
                    <a:pt x="22" y="28"/>
                  </a:cubicBezTo>
                  <a:close/>
                  <a:moveTo>
                    <a:pt x="36" y="28"/>
                  </a:moveTo>
                  <a:cubicBezTo>
                    <a:pt x="34" y="28"/>
                    <a:pt x="32" y="26"/>
                    <a:pt x="32" y="24"/>
                  </a:cubicBezTo>
                  <a:cubicBezTo>
                    <a:pt x="32" y="21"/>
                    <a:pt x="34" y="19"/>
                    <a:pt x="36" y="19"/>
                  </a:cubicBezTo>
                  <a:cubicBezTo>
                    <a:pt x="39" y="19"/>
                    <a:pt x="41" y="21"/>
                    <a:pt x="41" y="24"/>
                  </a:cubicBezTo>
                  <a:cubicBezTo>
                    <a:pt x="41" y="26"/>
                    <a:pt x="39" y="28"/>
                    <a:pt x="36" y="28"/>
                  </a:cubicBezTo>
                  <a:close/>
                  <a:moveTo>
                    <a:pt x="51" y="28"/>
                  </a:moveTo>
                  <a:cubicBezTo>
                    <a:pt x="49" y="28"/>
                    <a:pt x="47" y="26"/>
                    <a:pt x="47" y="24"/>
                  </a:cubicBezTo>
                  <a:cubicBezTo>
                    <a:pt x="47" y="21"/>
                    <a:pt x="49" y="19"/>
                    <a:pt x="51" y="19"/>
                  </a:cubicBezTo>
                  <a:cubicBezTo>
                    <a:pt x="53" y="19"/>
                    <a:pt x="55" y="21"/>
                    <a:pt x="55" y="24"/>
                  </a:cubicBezTo>
                  <a:cubicBezTo>
                    <a:pt x="55" y="26"/>
                    <a:pt x="53" y="28"/>
                    <a:pt x="5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9834454-E51D-4FAB-8F1C-7F60C659BCF8}"/>
              </a:ext>
            </a:extLst>
          </p:cNvPr>
          <p:cNvGrpSpPr/>
          <p:nvPr/>
        </p:nvGrpSpPr>
        <p:grpSpPr>
          <a:xfrm>
            <a:off x="7953322" y="3547597"/>
            <a:ext cx="237747" cy="235535"/>
            <a:chOff x="-736600" y="5256213"/>
            <a:chExt cx="341313" cy="338137"/>
          </a:xfrm>
          <a:solidFill>
            <a:schemeClr val="bg2"/>
          </a:solidFill>
        </p:grpSpPr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43C6B655-1AE2-458F-922A-6C0ABDD8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8175" y="5473700"/>
              <a:ext cx="28575" cy="25400"/>
            </a:xfrm>
            <a:custGeom>
              <a:avLst/>
              <a:gdLst>
                <a:gd name="T0" fmla="*/ 0 w 18"/>
                <a:gd name="T1" fmla="*/ 16 h 16"/>
                <a:gd name="T2" fmla="*/ 18 w 18"/>
                <a:gd name="T3" fmla="*/ 11 h 16"/>
                <a:gd name="T4" fmla="*/ 4 w 18"/>
                <a:gd name="T5" fmla="*/ 0 h 16"/>
                <a:gd name="T6" fmla="*/ 0 w 1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lnTo>
                    <a:pt x="18" y="11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4ACF12A1-98BF-4B9B-8938-D7CC16A24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6600" y="5273675"/>
              <a:ext cx="319088" cy="320675"/>
            </a:xfrm>
            <a:custGeom>
              <a:avLst/>
              <a:gdLst>
                <a:gd name="T0" fmla="*/ 176 w 201"/>
                <a:gd name="T1" fmla="*/ 0 h 202"/>
                <a:gd name="T2" fmla="*/ 160 w 201"/>
                <a:gd name="T3" fmla="*/ 17 h 202"/>
                <a:gd name="T4" fmla="*/ 0 w 201"/>
                <a:gd name="T5" fmla="*/ 17 h 202"/>
                <a:gd name="T6" fmla="*/ 0 w 201"/>
                <a:gd name="T7" fmla="*/ 202 h 202"/>
                <a:gd name="T8" fmla="*/ 183 w 201"/>
                <a:gd name="T9" fmla="*/ 202 h 202"/>
                <a:gd name="T10" fmla="*/ 183 w 201"/>
                <a:gd name="T11" fmla="*/ 47 h 202"/>
                <a:gd name="T12" fmla="*/ 201 w 201"/>
                <a:gd name="T13" fmla="*/ 26 h 202"/>
                <a:gd name="T14" fmla="*/ 176 w 201"/>
                <a:gd name="T15" fmla="*/ 0 h 202"/>
                <a:gd name="T16" fmla="*/ 158 w 201"/>
                <a:gd name="T17" fmla="*/ 177 h 202"/>
                <a:gd name="T18" fmla="*/ 25 w 201"/>
                <a:gd name="T19" fmla="*/ 177 h 202"/>
                <a:gd name="T20" fmla="*/ 25 w 201"/>
                <a:gd name="T21" fmla="*/ 42 h 202"/>
                <a:gd name="T22" fmla="*/ 135 w 201"/>
                <a:gd name="T23" fmla="*/ 42 h 202"/>
                <a:gd name="T24" fmla="*/ 73 w 201"/>
                <a:gd name="T25" fmla="*/ 107 h 202"/>
                <a:gd name="T26" fmla="*/ 98 w 201"/>
                <a:gd name="T27" fmla="*/ 132 h 202"/>
                <a:gd name="T28" fmla="*/ 158 w 201"/>
                <a:gd name="T29" fmla="*/ 72 h 202"/>
                <a:gd name="T30" fmla="*/ 158 w 201"/>
                <a:gd name="T31" fmla="*/ 17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1" h="202">
                  <a:moveTo>
                    <a:pt x="176" y="0"/>
                  </a:moveTo>
                  <a:lnTo>
                    <a:pt x="160" y="17"/>
                  </a:lnTo>
                  <a:lnTo>
                    <a:pt x="0" y="17"/>
                  </a:lnTo>
                  <a:lnTo>
                    <a:pt x="0" y="202"/>
                  </a:lnTo>
                  <a:lnTo>
                    <a:pt x="183" y="202"/>
                  </a:lnTo>
                  <a:lnTo>
                    <a:pt x="183" y="47"/>
                  </a:lnTo>
                  <a:lnTo>
                    <a:pt x="201" y="26"/>
                  </a:lnTo>
                  <a:lnTo>
                    <a:pt x="176" y="0"/>
                  </a:lnTo>
                  <a:close/>
                  <a:moveTo>
                    <a:pt x="158" y="177"/>
                  </a:moveTo>
                  <a:lnTo>
                    <a:pt x="25" y="177"/>
                  </a:lnTo>
                  <a:lnTo>
                    <a:pt x="25" y="42"/>
                  </a:lnTo>
                  <a:lnTo>
                    <a:pt x="135" y="42"/>
                  </a:lnTo>
                  <a:lnTo>
                    <a:pt x="73" y="107"/>
                  </a:lnTo>
                  <a:lnTo>
                    <a:pt x="98" y="132"/>
                  </a:lnTo>
                  <a:lnTo>
                    <a:pt x="158" y="72"/>
                  </a:lnTo>
                  <a:lnTo>
                    <a:pt x="15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B9E0CFE9-DBD2-4159-9B3C-A5AA7523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087" y="5256213"/>
              <a:ext cx="50800" cy="50800"/>
            </a:xfrm>
            <a:custGeom>
              <a:avLst/>
              <a:gdLst>
                <a:gd name="T0" fmla="*/ 11 w 14"/>
                <a:gd name="T1" fmla="*/ 3 h 14"/>
                <a:gd name="T2" fmla="*/ 0 w 14"/>
                <a:gd name="T3" fmla="*/ 3 h 14"/>
                <a:gd name="T4" fmla="*/ 10 w 14"/>
                <a:gd name="T5" fmla="*/ 14 h 14"/>
                <a:gd name="T6" fmla="*/ 11 w 1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1" y="3"/>
                  </a:moveTo>
                  <a:cubicBezTo>
                    <a:pt x="8" y="0"/>
                    <a:pt x="4" y="0"/>
                    <a:pt x="0" y="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4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0037360-50E8-4083-8701-8B2F0391C5B5}"/>
              </a:ext>
            </a:extLst>
          </p:cNvPr>
          <p:cNvGrpSpPr/>
          <p:nvPr/>
        </p:nvGrpSpPr>
        <p:grpSpPr>
          <a:xfrm>
            <a:off x="9244329" y="3576411"/>
            <a:ext cx="220550" cy="189691"/>
            <a:chOff x="5702300" y="5259388"/>
            <a:chExt cx="385763" cy="331787"/>
          </a:xfrm>
          <a:solidFill>
            <a:schemeClr val="bg2"/>
          </a:solidFill>
        </p:grpSpPr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71C4278C-DEE7-45AD-9511-733D13E31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487988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1 h 28"/>
                <a:gd name="T4" fmla="*/ 6 w 106"/>
                <a:gd name="T5" fmla="*/ 0 h 28"/>
                <a:gd name="T6" fmla="*/ 0 w 106"/>
                <a:gd name="T7" fmla="*/ 9 h 28"/>
                <a:gd name="T8" fmla="*/ 53 w 106"/>
                <a:gd name="T9" fmla="*/ 28 h 28"/>
                <a:gd name="T10" fmla="*/ 106 w 106"/>
                <a:gd name="T11" fmla="*/ 9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7"/>
                    <a:pt x="74" y="11"/>
                    <a:pt x="53" y="11"/>
                  </a:cubicBezTo>
                  <a:cubicBezTo>
                    <a:pt x="32" y="11"/>
                    <a:pt x="15" y="7"/>
                    <a:pt x="6" y="0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0" y="20"/>
                    <a:pt x="24" y="28"/>
                    <a:pt x="53" y="28"/>
                  </a:cubicBezTo>
                  <a:cubicBezTo>
                    <a:pt x="82" y="28"/>
                    <a:pt x="106" y="20"/>
                    <a:pt x="106" y="9"/>
                  </a:cubicBezTo>
                  <a:cubicBezTo>
                    <a:pt x="106" y="6"/>
                    <a:pt x="104" y="3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B06D292B-8391-4F7A-AAD0-AECF34165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395913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0 h 28"/>
                <a:gd name="T4" fmla="*/ 6 w 106"/>
                <a:gd name="T5" fmla="*/ 0 h 28"/>
                <a:gd name="T6" fmla="*/ 0 w 106"/>
                <a:gd name="T7" fmla="*/ 8 h 28"/>
                <a:gd name="T8" fmla="*/ 53 w 106"/>
                <a:gd name="T9" fmla="*/ 28 h 28"/>
                <a:gd name="T10" fmla="*/ 106 w 106"/>
                <a:gd name="T11" fmla="*/ 8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6"/>
                    <a:pt x="74" y="10"/>
                    <a:pt x="53" y="10"/>
                  </a:cubicBezTo>
                  <a:cubicBezTo>
                    <a:pt x="32" y="10"/>
                    <a:pt x="15" y="6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9"/>
                    <a:pt x="24" y="28"/>
                    <a:pt x="53" y="28"/>
                  </a:cubicBezTo>
                  <a:cubicBezTo>
                    <a:pt x="82" y="28"/>
                    <a:pt x="106" y="19"/>
                    <a:pt x="106" y="8"/>
                  </a:cubicBezTo>
                  <a:cubicBezTo>
                    <a:pt x="106" y="5"/>
                    <a:pt x="104" y="2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2" name="Oval 9">
              <a:extLst>
                <a:ext uri="{FF2B5EF4-FFF2-40B4-BE49-F238E27FC236}">
                  <a16:creationId xmlns:a16="http://schemas.microsoft.com/office/drawing/2014/main" id="{78716175-9840-42AF-BEAB-FC7A311D2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5259388"/>
              <a:ext cx="385763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15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accel="47000" decel="4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accel="47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47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accel="47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accel="40000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accel="40000" decel="4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348" grpId="0"/>
      <p:bldP spid="349" grpId="0"/>
      <p:bldP spid="142" grpId="0"/>
      <p:bldP spid="143" grpId="0"/>
      <p:bldP spid="144" grpId="0"/>
      <p:bldP spid="145" grpId="0"/>
      <p:bldP spid="146" grpId="0"/>
      <p:bldP spid="147" grpId="0"/>
      <p:bldP spid="2" grpId="0" animBg="1"/>
      <p:bldP spid="149" grpId="0" animBg="1"/>
      <p:bldP spid="150" grpId="0" animBg="1"/>
      <p:bldP spid="151" grpId="0"/>
      <p:bldP spid="152" grpId="0"/>
      <p:bldP spid="1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1825A7-A5A8-4B67-A3E6-5CB9D01E3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latin typeface="+mn-lt"/>
                <a:cs typeface="+mn-ea"/>
                <a:sym typeface="+mn-lt"/>
              </a:rPr>
              <a:t>Testimoni</a:t>
            </a:r>
            <a:r>
              <a:rPr lang="en-US" b="1" dirty="0">
                <a:latin typeface="+mn-lt"/>
                <a:cs typeface="+mn-ea"/>
                <a:sym typeface="+mn-lt"/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E9DC9D-30E5-4ED3-9F95-45A790C481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671D9B-96B0-4008-8F25-2F59D19603C2}"/>
              </a:ext>
            </a:extLst>
          </p:cNvPr>
          <p:cNvGrpSpPr/>
          <p:nvPr/>
        </p:nvGrpSpPr>
        <p:grpSpPr>
          <a:xfrm>
            <a:off x="11115084" y="343321"/>
            <a:ext cx="581616" cy="31077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4" name="Rectangle 13">
              <a:extLst>
                <a:ext uri="{FF2B5EF4-FFF2-40B4-BE49-F238E27FC236}">
                  <a16:creationId xmlns:a16="http://schemas.microsoft.com/office/drawing/2014/main" id="{20A80405-3E80-405C-BC35-2F1605DD9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2E4E67BE-BA74-4957-8C88-CE79B07BE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5A31A6B3-73DF-4B5F-A264-8E1B0BC76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0514A5A3-3F1D-45F0-97CA-86514804C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Oval 17">
              <a:extLst>
                <a:ext uri="{FF2B5EF4-FFF2-40B4-BE49-F238E27FC236}">
                  <a16:creationId xmlns:a16="http://schemas.microsoft.com/office/drawing/2014/main" id="{3BAF8C25-090F-4E58-B5DF-8FF268C0C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559726-448D-453D-BF89-FD71034659AE}"/>
              </a:ext>
            </a:extLst>
          </p:cNvPr>
          <p:cNvSpPr/>
          <p:nvPr/>
        </p:nvSpPr>
        <p:spPr>
          <a:xfrm>
            <a:off x="1232476" y="1924050"/>
            <a:ext cx="9727048" cy="2068031"/>
          </a:xfrm>
          <a:prstGeom prst="roundRect">
            <a:avLst>
              <a:gd name="adj" fmla="val 1928"/>
            </a:avLst>
          </a:prstGeom>
          <a:solidFill>
            <a:schemeClr val="accent3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6B53672-D8FB-46C4-99AE-C5F99663F9A5}"/>
              </a:ext>
            </a:extLst>
          </p:cNvPr>
          <p:cNvSpPr>
            <a:spLocks noEditPoints="1"/>
          </p:cNvSpPr>
          <p:nvPr/>
        </p:nvSpPr>
        <p:spPr bwMode="auto">
          <a:xfrm>
            <a:off x="5891213" y="2320868"/>
            <a:ext cx="409575" cy="273050"/>
          </a:xfrm>
          <a:custGeom>
            <a:avLst/>
            <a:gdLst>
              <a:gd name="T0" fmla="*/ 36 w 110"/>
              <a:gd name="T1" fmla="*/ 0 h 72"/>
              <a:gd name="T2" fmla="*/ 36 w 110"/>
              <a:gd name="T3" fmla="*/ 6 h 72"/>
              <a:gd name="T4" fmla="*/ 18 w 110"/>
              <a:gd name="T5" fmla="*/ 19 h 72"/>
              <a:gd name="T6" fmla="*/ 13 w 110"/>
              <a:gd name="T7" fmla="*/ 34 h 72"/>
              <a:gd name="T8" fmla="*/ 15 w 110"/>
              <a:gd name="T9" fmla="*/ 41 h 72"/>
              <a:gd name="T10" fmla="*/ 18 w 110"/>
              <a:gd name="T11" fmla="*/ 43 h 72"/>
              <a:gd name="T12" fmla="*/ 23 w 110"/>
              <a:gd name="T13" fmla="*/ 42 h 72"/>
              <a:gd name="T14" fmla="*/ 28 w 110"/>
              <a:gd name="T15" fmla="*/ 41 h 72"/>
              <a:gd name="T16" fmla="*/ 38 w 110"/>
              <a:gd name="T17" fmla="*/ 45 h 72"/>
              <a:gd name="T18" fmla="*/ 43 w 110"/>
              <a:gd name="T19" fmla="*/ 56 h 72"/>
              <a:gd name="T20" fmla="*/ 37 w 110"/>
              <a:gd name="T21" fmla="*/ 67 h 72"/>
              <a:gd name="T22" fmla="*/ 24 w 110"/>
              <a:gd name="T23" fmla="*/ 72 h 72"/>
              <a:gd name="T24" fmla="*/ 7 w 110"/>
              <a:gd name="T25" fmla="*/ 64 h 72"/>
              <a:gd name="T26" fmla="*/ 0 w 110"/>
              <a:gd name="T27" fmla="*/ 44 h 72"/>
              <a:gd name="T28" fmla="*/ 9 w 110"/>
              <a:gd name="T29" fmla="*/ 18 h 72"/>
              <a:gd name="T30" fmla="*/ 36 w 110"/>
              <a:gd name="T31" fmla="*/ 0 h 72"/>
              <a:gd name="T32" fmla="*/ 103 w 110"/>
              <a:gd name="T33" fmla="*/ 0 h 72"/>
              <a:gd name="T34" fmla="*/ 103 w 110"/>
              <a:gd name="T35" fmla="*/ 6 h 72"/>
              <a:gd name="T36" fmla="*/ 85 w 110"/>
              <a:gd name="T37" fmla="*/ 20 h 72"/>
              <a:gd name="T38" fmla="*/ 80 w 110"/>
              <a:gd name="T39" fmla="*/ 35 h 72"/>
              <a:gd name="T40" fmla="*/ 82 w 110"/>
              <a:gd name="T41" fmla="*/ 41 h 72"/>
              <a:gd name="T42" fmla="*/ 85 w 110"/>
              <a:gd name="T43" fmla="*/ 43 h 72"/>
              <a:gd name="T44" fmla="*/ 90 w 110"/>
              <a:gd name="T45" fmla="*/ 42 h 72"/>
              <a:gd name="T46" fmla="*/ 96 w 110"/>
              <a:gd name="T47" fmla="*/ 41 h 72"/>
              <a:gd name="T48" fmla="*/ 106 w 110"/>
              <a:gd name="T49" fmla="*/ 45 h 72"/>
              <a:gd name="T50" fmla="*/ 110 w 110"/>
              <a:gd name="T51" fmla="*/ 55 h 72"/>
              <a:gd name="T52" fmla="*/ 105 w 110"/>
              <a:gd name="T53" fmla="*/ 67 h 72"/>
              <a:gd name="T54" fmla="*/ 91 w 110"/>
              <a:gd name="T55" fmla="*/ 72 h 72"/>
              <a:gd name="T56" fmla="*/ 75 w 110"/>
              <a:gd name="T57" fmla="*/ 64 h 72"/>
              <a:gd name="T58" fmla="*/ 67 w 110"/>
              <a:gd name="T59" fmla="*/ 44 h 72"/>
              <a:gd name="T60" fmla="*/ 77 w 110"/>
              <a:gd name="T61" fmla="*/ 17 h 72"/>
              <a:gd name="T62" fmla="*/ 103 w 110"/>
              <a:gd name="T63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" h="72">
                <a:moveTo>
                  <a:pt x="36" y="0"/>
                </a:moveTo>
                <a:cubicBezTo>
                  <a:pt x="36" y="6"/>
                  <a:pt x="36" y="6"/>
                  <a:pt x="36" y="6"/>
                </a:cubicBezTo>
                <a:cubicBezTo>
                  <a:pt x="28" y="10"/>
                  <a:pt x="22" y="14"/>
                  <a:pt x="18" y="19"/>
                </a:cubicBezTo>
                <a:cubicBezTo>
                  <a:pt x="15" y="24"/>
                  <a:pt x="13" y="29"/>
                  <a:pt x="13" y="34"/>
                </a:cubicBezTo>
                <a:cubicBezTo>
                  <a:pt x="13" y="38"/>
                  <a:pt x="14" y="40"/>
                  <a:pt x="15" y="41"/>
                </a:cubicBezTo>
                <a:cubicBezTo>
                  <a:pt x="15" y="42"/>
                  <a:pt x="16" y="43"/>
                  <a:pt x="18" y="43"/>
                </a:cubicBezTo>
                <a:cubicBezTo>
                  <a:pt x="19" y="43"/>
                  <a:pt x="21" y="43"/>
                  <a:pt x="23" y="42"/>
                </a:cubicBezTo>
                <a:cubicBezTo>
                  <a:pt x="25" y="41"/>
                  <a:pt x="27" y="41"/>
                  <a:pt x="28" y="41"/>
                </a:cubicBezTo>
                <a:cubicBezTo>
                  <a:pt x="32" y="41"/>
                  <a:pt x="35" y="42"/>
                  <a:pt x="38" y="45"/>
                </a:cubicBezTo>
                <a:cubicBezTo>
                  <a:pt x="41" y="48"/>
                  <a:pt x="43" y="52"/>
                  <a:pt x="43" y="56"/>
                </a:cubicBezTo>
                <a:cubicBezTo>
                  <a:pt x="43" y="60"/>
                  <a:pt x="41" y="64"/>
                  <a:pt x="37" y="67"/>
                </a:cubicBezTo>
                <a:cubicBezTo>
                  <a:pt x="34" y="71"/>
                  <a:pt x="30" y="72"/>
                  <a:pt x="24" y="72"/>
                </a:cubicBezTo>
                <a:cubicBezTo>
                  <a:pt x="18" y="72"/>
                  <a:pt x="12" y="69"/>
                  <a:pt x="7" y="64"/>
                </a:cubicBezTo>
                <a:cubicBezTo>
                  <a:pt x="2" y="59"/>
                  <a:pt x="0" y="52"/>
                  <a:pt x="0" y="44"/>
                </a:cubicBezTo>
                <a:cubicBezTo>
                  <a:pt x="0" y="35"/>
                  <a:pt x="3" y="26"/>
                  <a:pt x="9" y="18"/>
                </a:cubicBezTo>
                <a:cubicBezTo>
                  <a:pt x="15" y="10"/>
                  <a:pt x="24" y="4"/>
                  <a:pt x="36" y="0"/>
                </a:cubicBezTo>
                <a:close/>
                <a:moveTo>
                  <a:pt x="103" y="0"/>
                </a:moveTo>
                <a:cubicBezTo>
                  <a:pt x="103" y="6"/>
                  <a:pt x="103" y="6"/>
                  <a:pt x="103" y="6"/>
                </a:cubicBezTo>
                <a:cubicBezTo>
                  <a:pt x="94" y="11"/>
                  <a:pt x="88" y="16"/>
                  <a:pt x="85" y="20"/>
                </a:cubicBezTo>
                <a:cubicBezTo>
                  <a:pt x="82" y="24"/>
                  <a:pt x="80" y="30"/>
                  <a:pt x="80" y="35"/>
                </a:cubicBezTo>
                <a:cubicBezTo>
                  <a:pt x="80" y="38"/>
                  <a:pt x="81" y="40"/>
                  <a:pt x="82" y="41"/>
                </a:cubicBezTo>
                <a:cubicBezTo>
                  <a:pt x="83" y="43"/>
                  <a:pt x="84" y="43"/>
                  <a:pt x="85" y="43"/>
                </a:cubicBezTo>
                <a:cubicBezTo>
                  <a:pt x="86" y="43"/>
                  <a:pt x="87" y="43"/>
                  <a:pt x="90" y="42"/>
                </a:cubicBezTo>
                <a:cubicBezTo>
                  <a:pt x="92" y="41"/>
                  <a:pt x="94" y="41"/>
                  <a:pt x="96" y="41"/>
                </a:cubicBezTo>
                <a:cubicBezTo>
                  <a:pt x="100" y="41"/>
                  <a:pt x="103" y="42"/>
                  <a:pt x="106" y="45"/>
                </a:cubicBezTo>
                <a:cubicBezTo>
                  <a:pt x="109" y="48"/>
                  <a:pt x="110" y="51"/>
                  <a:pt x="110" y="55"/>
                </a:cubicBezTo>
                <a:cubicBezTo>
                  <a:pt x="110" y="60"/>
                  <a:pt x="108" y="64"/>
                  <a:pt x="105" y="67"/>
                </a:cubicBezTo>
                <a:cubicBezTo>
                  <a:pt x="101" y="71"/>
                  <a:pt x="97" y="72"/>
                  <a:pt x="91" y="72"/>
                </a:cubicBezTo>
                <a:cubicBezTo>
                  <a:pt x="85" y="72"/>
                  <a:pt x="80" y="70"/>
                  <a:pt x="75" y="64"/>
                </a:cubicBezTo>
                <a:cubicBezTo>
                  <a:pt x="70" y="59"/>
                  <a:pt x="67" y="52"/>
                  <a:pt x="67" y="44"/>
                </a:cubicBezTo>
                <a:cubicBezTo>
                  <a:pt x="67" y="35"/>
                  <a:pt x="70" y="26"/>
                  <a:pt x="77" y="17"/>
                </a:cubicBezTo>
                <a:cubicBezTo>
                  <a:pt x="83" y="9"/>
                  <a:pt x="92" y="4"/>
                  <a:pt x="10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16BB41-720E-41F7-8F94-465AF18E643E}"/>
              </a:ext>
            </a:extLst>
          </p:cNvPr>
          <p:cNvSpPr txBox="1"/>
          <p:nvPr/>
        </p:nvSpPr>
        <p:spPr>
          <a:xfrm>
            <a:off x="5784614" y="5284693"/>
            <a:ext cx="18194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Illustrator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683AD1-B368-462B-BEC6-A52496686673}"/>
              </a:ext>
            </a:extLst>
          </p:cNvPr>
          <p:cNvSpPr txBox="1"/>
          <p:nvPr/>
        </p:nvSpPr>
        <p:spPr>
          <a:xfrm>
            <a:off x="5784614" y="5007251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Angela Purdy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2FB47-F4DC-44A2-972C-BF34AD2DEF99}"/>
              </a:ext>
            </a:extLst>
          </p:cNvPr>
          <p:cNvSpPr txBox="1"/>
          <p:nvPr/>
        </p:nvSpPr>
        <p:spPr>
          <a:xfrm>
            <a:off x="2429127" y="5284693"/>
            <a:ext cx="18194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Employee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9E6509-2B0C-43BE-AC99-603B8F1EE74B}"/>
              </a:ext>
            </a:extLst>
          </p:cNvPr>
          <p:cNvSpPr txBox="1"/>
          <p:nvPr/>
        </p:nvSpPr>
        <p:spPr>
          <a:xfrm>
            <a:off x="2429127" y="5007251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Adam Doe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633C12-F244-4154-B39E-68676DC00270}"/>
              </a:ext>
            </a:extLst>
          </p:cNvPr>
          <p:cNvSpPr txBox="1"/>
          <p:nvPr/>
        </p:nvSpPr>
        <p:spPr>
          <a:xfrm>
            <a:off x="9140102" y="5284693"/>
            <a:ext cx="1819422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Designer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3AA9C4-3E78-4097-BBF2-1ADD6D8C3C6D}"/>
              </a:ext>
            </a:extLst>
          </p:cNvPr>
          <p:cNvSpPr txBox="1"/>
          <p:nvPr/>
        </p:nvSpPr>
        <p:spPr>
          <a:xfrm>
            <a:off x="9140102" y="5007251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cs typeface="+mn-ea"/>
                <a:sym typeface="+mn-lt"/>
              </a:rPr>
              <a:t>Yoana</a:t>
            </a:r>
            <a:r>
              <a:rPr lang="en-US" b="1" dirty="0">
                <a:cs typeface="+mn-ea"/>
                <a:sym typeface="+mn-lt"/>
              </a:rPr>
              <a:t> Valais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94D58FC-19C8-49DA-B484-3BF173CE6992}"/>
              </a:ext>
            </a:extLst>
          </p:cNvPr>
          <p:cNvGrpSpPr/>
          <p:nvPr/>
        </p:nvGrpSpPr>
        <p:grpSpPr>
          <a:xfrm>
            <a:off x="2520991" y="5687774"/>
            <a:ext cx="784471" cy="131937"/>
            <a:chOff x="2463326" y="5795297"/>
            <a:chExt cx="784471" cy="131937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4312D-B45E-4476-BE3D-D54BF0A99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326" y="5811084"/>
              <a:ext cx="134193" cy="113895"/>
            </a:xfrm>
            <a:custGeom>
              <a:avLst/>
              <a:gdLst>
                <a:gd name="T0" fmla="*/ 36 w 52"/>
                <a:gd name="T1" fmla="*/ 0 h 43"/>
                <a:gd name="T2" fmla="*/ 34 w 52"/>
                <a:gd name="T3" fmla="*/ 0 h 43"/>
                <a:gd name="T4" fmla="*/ 27 w 52"/>
                <a:gd name="T5" fmla="*/ 5 h 43"/>
                <a:gd name="T6" fmla="*/ 25 w 52"/>
                <a:gd name="T7" fmla="*/ 12 h 43"/>
                <a:gd name="T8" fmla="*/ 26 w 52"/>
                <a:gd name="T9" fmla="*/ 13 h 43"/>
                <a:gd name="T10" fmla="*/ 3 w 52"/>
                <a:gd name="T11" fmla="*/ 2 h 43"/>
                <a:gd name="T12" fmla="*/ 2 w 52"/>
                <a:gd name="T13" fmla="*/ 10 h 43"/>
                <a:gd name="T14" fmla="*/ 7 w 52"/>
                <a:gd name="T15" fmla="*/ 17 h 43"/>
                <a:gd name="T16" fmla="*/ 2 w 52"/>
                <a:gd name="T17" fmla="*/ 15 h 43"/>
                <a:gd name="T18" fmla="*/ 3 w 52"/>
                <a:gd name="T19" fmla="*/ 21 h 43"/>
                <a:gd name="T20" fmla="*/ 10 w 52"/>
                <a:gd name="T21" fmla="*/ 26 h 43"/>
                <a:gd name="T22" fmla="*/ 10 w 52"/>
                <a:gd name="T23" fmla="*/ 26 h 43"/>
                <a:gd name="T24" fmla="*/ 8 w 52"/>
                <a:gd name="T25" fmla="*/ 26 h 43"/>
                <a:gd name="T26" fmla="*/ 6 w 52"/>
                <a:gd name="T27" fmla="*/ 26 h 43"/>
                <a:gd name="T28" fmla="*/ 16 w 52"/>
                <a:gd name="T29" fmla="*/ 34 h 43"/>
                <a:gd name="T30" fmla="*/ 11 w 52"/>
                <a:gd name="T31" fmla="*/ 37 h 43"/>
                <a:gd name="T32" fmla="*/ 2 w 52"/>
                <a:gd name="T33" fmla="*/ 38 h 43"/>
                <a:gd name="T34" fmla="*/ 0 w 52"/>
                <a:gd name="T35" fmla="*/ 38 h 43"/>
                <a:gd name="T36" fmla="*/ 0 w 52"/>
                <a:gd name="T37" fmla="*/ 38 h 43"/>
                <a:gd name="T38" fmla="*/ 16 w 52"/>
                <a:gd name="T39" fmla="*/ 43 h 43"/>
                <a:gd name="T40" fmla="*/ 17 w 52"/>
                <a:gd name="T41" fmla="*/ 43 h 43"/>
                <a:gd name="T42" fmla="*/ 23 w 52"/>
                <a:gd name="T43" fmla="*/ 42 h 43"/>
                <a:gd name="T44" fmla="*/ 38 w 52"/>
                <a:gd name="T45" fmla="*/ 34 h 43"/>
                <a:gd name="T46" fmla="*/ 44 w 52"/>
                <a:gd name="T47" fmla="*/ 25 h 43"/>
                <a:gd name="T48" fmla="*/ 47 w 52"/>
                <a:gd name="T49" fmla="*/ 16 h 43"/>
                <a:gd name="T50" fmla="*/ 47 w 52"/>
                <a:gd name="T51" fmla="*/ 11 h 43"/>
                <a:gd name="T52" fmla="*/ 47 w 52"/>
                <a:gd name="T53" fmla="*/ 11 h 43"/>
                <a:gd name="T54" fmla="*/ 51 w 52"/>
                <a:gd name="T55" fmla="*/ 7 h 43"/>
                <a:gd name="T56" fmla="*/ 52 w 52"/>
                <a:gd name="T57" fmla="*/ 5 h 43"/>
                <a:gd name="T58" fmla="*/ 52 w 52"/>
                <a:gd name="T59" fmla="*/ 5 h 43"/>
                <a:gd name="T60" fmla="*/ 46 w 52"/>
                <a:gd name="T61" fmla="*/ 7 h 43"/>
                <a:gd name="T62" fmla="*/ 51 w 52"/>
                <a:gd name="T63" fmla="*/ 1 h 43"/>
                <a:gd name="T64" fmla="*/ 51 w 52"/>
                <a:gd name="T65" fmla="*/ 1 h 43"/>
                <a:gd name="T66" fmla="*/ 51 w 52"/>
                <a:gd name="T67" fmla="*/ 1 h 43"/>
                <a:gd name="T68" fmla="*/ 44 w 52"/>
                <a:gd name="T69" fmla="*/ 3 h 43"/>
                <a:gd name="T70" fmla="*/ 44 w 52"/>
                <a:gd name="T71" fmla="*/ 3 h 43"/>
                <a:gd name="T72" fmla="*/ 36 w 52"/>
                <a:gd name="T7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43">
                  <a:moveTo>
                    <a:pt x="36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31" y="1"/>
                    <a:pt x="29" y="2"/>
                    <a:pt x="27" y="5"/>
                  </a:cubicBezTo>
                  <a:cubicBezTo>
                    <a:pt x="26" y="7"/>
                    <a:pt x="25" y="10"/>
                    <a:pt x="25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7" y="13"/>
                    <a:pt x="9" y="9"/>
                    <a:pt x="3" y="2"/>
                  </a:cubicBezTo>
                  <a:cubicBezTo>
                    <a:pt x="2" y="5"/>
                    <a:pt x="2" y="7"/>
                    <a:pt x="2" y="10"/>
                  </a:cubicBezTo>
                  <a:cubicBezTo>
                    <a:pt x="3" y="13"/>
                    <a:pt x="4" y="15"/>
                    <a:pt x="7" y="17"/>
                  </a:cubicBezTo>
                  <a:cubicBezTo>
                    <a:pt x="5" y="16"/>
                    <a:pt x="3" y="16"/>
                    <a:pt x="2" y="15"/>
                  </a:cubicBezTo>
                  <a:cubicBezTo>
                    <a:pt x="2" y="17"/>
                    <a:pt x="2" y="19"/>
                    <a:pt x="3" y="21"/>
                  </a:cubicBezTo>
                  <a:cubicBezTo>
                    <a:pt x="5" y="24"/>
                    <a:pt x="7" y="25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7" y="29"/>
                    <a:pt x="10" y="33"/>
                    <a:pt x="16" y="34"/>
                  </a:cubicBezTo>
                  <a:cubicBezTo>
                    <a:pt x="14" y="35"/>
                    <a:pt x="12" y="36"/>
                    <a:pt x="11" y="37"/>
                  </a:cubicBezTo>
                  <a:cubicBezTo>
                    <a:pt x="8" y="38"/>
                    <a:pt x="5" y="38"/>
                    <a:pt x="2" y="38"/>
                  </a:cubicBezTo>
                  <a:cubicBezTo>
                    <a:pt x="1" y="38"/>
                    <a:pt x="1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1"/>
                    <a:pt x="10" y="43"/>
                    <a:pt x="1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3"/>
                    <a:pt x="21" y="43"/>
                    <a:pt x="23" y="42"/>
                  </a:cubicBezTo>
                  <a:cubicBezTo>
                    <a:pt x="29" y="41"/>
                    <a:pt x="34" y="38"/>
                    <a:pt x="38" y="34"/>
                  </a:cubicBezTo>
                  <a:cubicBezTo>
                    <a:pt x="41" y="31"/>
                    <a:pt x="43" y="29"/>
                    <a:pt x="44" y="25"/>
                  </a:cubicBezTo>
                  <a:cubicBezTo>
                    <a:pt x="45" y="22"/>
                    <a:pt x="46" y="19"/>
                    <a:pt x="47" y="16"/>
                  </a:cubicBezTo>
                  <a:cubicBezTo>
                    <a:pt x="47" y="14"/>
                    <a:pt x="47" y="13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2" y="6"/>
                    <a:pt x="52" y="6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9" y="5"/>
                    <a:pt x="50" y="3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2"/>
                    <a:pt x="47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1"/>
                    <a:pt x="39" y="0"/>
                    <a:pt x="36" y="0"/>
                  </a:cubicBezTo>
                </a:path>
              </a:pathLst>
            </a:custGeom>
            <a:solidFill>
              <a:srgbClr val="00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884372F-8611-4E61-AFED-C5A8FE473D5B}"/>
                </a:ext>
              </a:extLst>
            </p:cNvPr>
            <p:cNvGrpSpPr/>
            <p:nvPr/>
          </p:nvGrpSpPr>
          <p:grpSpPr>
            <a:xfrm>
              <a:off x="2763504" y="5811084"/>
              <a:ext cx="184938" cy="116150"/>
              <a:chOff x="2021362" y="5010785"/>
              <a:chExt cx="184938" cy="116150"/>
            </a:xfrm>
          </p:grpSpPr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C5DC8EEF-ABB6-4E3D-9B2A-EFE78CB04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362" y="5010785"/>
                <a:ext cx="117277" cy="116150"/>
              </a:xfrm>
              <a:custGeom>
                <a:avLst/>
                <a:gdLst>
                  <a:gd name="T0" fmla="*/ 23 w 45"/>
                  <a:gd name="T1" fmla="*/ 17 h 44"/>
                  <a:gd name="T2" fmla="*/ 23 w 45"/>
                  <a:gd name="T3" fmla="*/ 18 h 44"/>
                  <a:gd name="T4" fmla="*/ 23 w 45"/>
                  <a:gd name="T5" fmla="*/ 26 h 44"/>
                  <a:gd name="T6" fmla="*/ 34 w 45"/>
                  <a:gd name="T7" fmla="*/ 26 h 44"/>
                  <a:gd name="T8" fmla="*/ 30 w 45"/>
                  <a:gd name="T9" fmla="*/ 33 h 44"/>
                  <a:gd name="T10" fmla="*/ 24 w 45"/>
                  <a:gd name="T11" fmla="*/ 35 h 44"/>
                  <a:gd name="T12" fmla="*/ 19 w 45"/>
                  <a:gd name="T13" fmla="*/ 35 h 44"/>
                  <a:gd name="T14" fmla="*/ 10 w 45"/>
                  <a:gd name="T15" fmla="*/ 23 h 44"/>
                  <a:gd name="T16" fmla="*/ 10 w 45"/>
                  <a:gd name="T17" fmla="*/ 19 h 44"/>
                  <a:gd name="T18" fmla="*/ 25 w 45"/>
                  <a:gd name="T19" fmla="*/ 9 h 44"/>
                  <a:gd name="T20" fmla="*/ 31 w 45"/>
                  <a:gd name="T21" fmla="*/ 12 h 44"/>
                  <a:gd name="T22" fmla="*/ 38 w 45"/>
                  <a:gd name="T23" fmla="*/ 5 h 44"/>
                  <a:gd name="T24" fmla="*/ 34 w 45"/>
                  <a:gd name="T25" fmla="*/ 3 h 44"/>
                  <a:gd name="T26" fmla="*/ 23 w 45"/>
                  <a:gd name="T27" fmla="*/ 0 h 44"/>
                  <a:gd name="T28" fmla="*/ 21 w 45"/>
                  <a:gd name="T29" fmla="*/ 0 h 44"/>
                  <a:gd name="T30" fmla="*/ 17 w 45"/>
                  <a:gd name="T31" fmla="*/ 0 h 44"/>
                  <a:gd name="T32" fmla="*/ 5 w 45"/>
                  <a:gd name="T33" fmla="*/ 8 h 44"/>
                  <a:gd name="T34" fmla="*/ 0 w 45"/>
                  <a:gd name="T35" fmla="*/ 21 h 44"/>
                  <a:gd name="T36" fmla="*/ 1 w 45"/>
                  <a:gd name="T37" fmla="*/ 27 h 44"/>
                  <a:gd name="T38" fmla="*/ 10 w 45"/>
                  <a:gd name="T39" fmla="*/ 40 h 44"/>
                  <a:gd name="T40" fmla="*/ 21 w 45"/>
                  <a:gd name="T41" fmla="*/ 44 h 44"/>
                  <a:gd name="T42" fmla="*/ 29 w 45"/>
                  <a:gd name="T43" fmla="*/ 43 h 44"/>
                  <a:gd name="T44" fmla="*/ 40 w 45"/>
                  <a:gd name="T45" fmla="*/ 36 h 44"/>
                  <a:gd name="T46" fmla="*/ 43 w 45"/>
                  <a:gd name="T47" fmla="*/ 17 h 44"/>
                  <a:gd name="T48" fmla="*/ 23 w 45"/>
                  <a:gd name="T4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44">
                    <a:moveTo>
                      <a:pt x="23" y="17"/>
                    </a:move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1"/>
                      <a:pt x="23" y="26"/>
                      <a:pt x="23" y="26"/>
                    </a:cubicBezTo>
                    <a:cubicBezTo>
                      <a:pt x="23" y="26"/>
                      <a:pt x="34" y="26"/>
                      <a:pt x="34" y="26"/>
                    </a:cubicBezTo>
                    <a:cubicBezTo>
                      <a:pt x="34" y="27"/>
                      <a:pt x="33" y="31"/>
                      <a:pt x="30" y="33"/>
                    </a:cubicBezTo>
                    <a:cubicBezTo>
                      <a:pt x="28" y="34"/>
                      <a:pt x="26" y="35"/>
                      <a:pt x="24" y="35"/>
                    </a:cubicBezTo>
                    <a:cubicBezTo>
                      <a:pt x="22" y="35"/>
                      <a:pt x="20" y="35"/>
                      <a:pt x="19" y="35"/>
                    </a:cubicBezTo>
                    <a:cubicBezTo>
                      <a:pt x="14" y="33"/>
                      <a:pt x="10" y="29"/>
                      <a:pt x="10" y="23"/>
                    </a:cubicBezTo>
                    <a:cubicBezTo>
                      <a:pt x="9" y="22"/>
                      <a:pt x="10" y="20"/>
                      <a:pt x="10" y="19"/>
                    </a:cubicBezTo>
                    <a:cubicBezTo>
                      <a:pt x="11" y="13"/>
                      <a:pt x="17" y="8"/>
                      <a:pt x="25" y="9"/>
                    </a:cubicBezTo>
                    <a:cubicBezTo>
                      <a:pt x="28" y="9"/>
                      <a:pt x="29" y="11"/>
                      <a:pt x="31" y="12"/>
                    </a:cubicBezTo>
                    <a:cubicBezTo>
                      <a:pt x="33" y="10"/>
                      <a:pt x="35" y="8"/>
                      <a:pt x="38" y="5"/>
                    </a:cubicBezTo>
                    <a:cubicBezTo>
                      <a:pt x="37" y="5"/>
                      <a:pt x="36" y="4"/>
                      <a:pt x="34" y="3"/>
                    </a:cubicBezTo>
                    <a:cubicBezTo>
                      <a:pt x="30" y="1"/>
                      <a:pt x="27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0" y="0"/>
                      <a:pt x="18" y="0"/>
                      <a:pt x="17" y="0"/>
                    </a:cubicBezTo>
                    <a:cubicBezTo>
                      <a:pt x="12" y="2"/>
                      <a:pt x="8" y="4"/>
                      <a:pt x="5" y="8"/>
                    </a:cubicBezTo>
                    <a:cubicBezTo>
                      <a:pt x="2" y="12"/>
                      <a:pt x="1" y="16"/>
                      <a:pt x="0" y="21"/>
                    </a:cubicBezTo>
                    <a:cubicBezTo>
                      <a:pt x="0" y="23"/>
                      <a:pt x="0" y="25"/>
                      <a:pt x="1" y="27"/>
                    </a:cubicBezTo>
                    <a:cubicBezTo>
                      <a:pt x="2" y="32"/>
                      <a:pt x="5" y="37"/>
                      <a:pt x="10" y="40"/>
                    </a:cubicBezTo>
                    <a:cubicBezTo>
                      <a:pt x="13" y="43"/>
                      <a:pt x="17" y="44"/>
                      <a:pt x="21" y="44"/>
                    </a:cubicBezTo>
                    <a:cubicBezTo>
                      <a:pt x="24" y="44"/>
                      <a:pt x="26" y="44"/>
                      <a:pt x="29" y="43"/>
                    </a:cubicBezTo>
                    <a:cubicBezTo>
                      <a:pt x="33" y="42"/>
                      <a:pt x="37" y="40"/>
                      <a:pt x="40" y="36"/>
                    </a:cubicBezTo>
                    <a:cubicBezTo>
                      <a:pt x="44" y="31"/>
                      <a:pt x="45" y="24"/>
                      <a:pt x="43" y="17"/>
                    </a:cubicBezTo>
                    <a:cubicBezTo>
                      <a:pt x="36" y="17"/>
                      <a:pt x="30" y="17"/>
                      <a:pt x="23" y="17"/>
                    </a:cubicBez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9">
                <a:extLst>
                  <a:ext uri="{FF2B5EF4-FFF2-40B4-BE49-F238E27FC236}">
                    <a16:creationId xmlns:a16="http://schemas.microsoft.com/office/drawing/2014/main" id="{E2B5B916-0E69-4910-8E39-B9C274B74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789" y="5037849"/>
                <a:ext cx="57511" cy="57511"/>
              </a:xfrm>
              <a:custGeom>
                <a:avLst/>
                <a:gdLst>
                  <a:gd name="T0" fmla="*/ 48 w 51"/>
                  <a:gd name="T1" fmla="*/ 18 h 51"/>
                  <a:gd name="T2" fmla="*/ 32 w 51"/>
                  <a:gd name="T3" fmla="*/ 18 h 51"/>
                  <a:gd name="T4" fmla="*/ 32 w 51"/>
                  <a:gd name="T5" fmla="*/ 0 h 51"/>
                  <a:gd name="T6" fmla="*/ 32 w 51"/>
                  <a:gd name="T7" fmla="*/ 0 h 51"/>
                  <a:gd name="T8" fmla="*/ 32 w 51"/>
                  <a:gd name="T9" fmla="*/ 0 h 51"/>
                  <a:gd name="T10" fmla="*/ 18 w 51"/>
                  <a:gd name="T11" fmla="*/ 0 h 51"/>
                  <a:gd name="T12" fmla="*/ 18 w 51"/>
                  <a:gd name="T13" fmla="*/ 0 h 51"/>
                  <a:gd name="T14" fmla="*/ 18 w 51"/>
                  <a:gd name="T15" fmla="*/ 0 h 51"/>
                  <a:gd name="T16" fmla="*/ 18 w 51"/>
                  <a:gd name="T17" fmla="*/ 18 h 51"/>
                  <a:gd name="T18" fmla="*/ 0 w 51"/>
                  <a:gd name="T19" fmla="*/ 18 h 51"/>
                  <a:gd name="T20" fmla="*/ 0 w 51"/>
                  <a:gd name="T21" fmla="*/ 18 h 51"/>
                  <a:gd name="T22" fmla="*/ 0 w 51"/>
                  <a:gd name="T23" fmla="*/ 18 h 51"/>
                  <a:gd name="T24" fmla="*/ 0 w 51"/>
                  <a:gd name="T25" fmla="*/ 33 h 51"/>
                  <a:gd name="T26" fmla="*/ 0 w 51"/>
                  <a:gd name="T27" fmla="*/ 33 h 51"/>
                  <a:gd name="T28" fmla="*/ 0 w 51"/>
                  <a:gd name="T29" fmla="*/ 33 h 51"/>
                  <a:gd name="T30" fmla="*/ 18 w 51"/>
                  <a:gd name="T31" fmla="*/ 33 h 51"/>
                  <a:gd name="T32" fmla="*/ 18 w 51"/>
                  <a:gd name="T33" fmla="*/ 49 h 51"/>
                  <a:gd name="T34" fmla="*/ 18 w 51"/>
                  <a:gd name="T35" fmla="*/ 51 h 51"/>
                  <a:gd name="T36" fmla="*/ 18 w 51"/>
                  <a:gd name="T37" fmla="*/ 51 h 51"/>
                  <a:gd name="T38" fmla="*/ 32 w 51"/>
                  <a:gd name="T39" fmla="*/ 51 h 51"/>
                  <a:gd name="T40" fmla="*/ 32 w 51"/>
                  <a:gd name="T41" fmla="*/ 51 h 51"/>
                  <a:gd name="T42" fmla="*/ 32 w 51"/>
                  <a:gd name="T43" fmla="*/ 49 h 51"/>
                  <a:gd name="T44" fmla="*/ 32 w 51"/>
                  <a:gd name="T45" fmla="*/ 33 h 51"/>
                  <a:gd name="T46" fmla="*/ 48 w 51"/>
                  <a:gd name="T47" fmla="*/ 33 h 51"/>
                  <a:gd name="T48" fmla="*/ 51 w 51"/>
                  <a:gd name="T49" fmla="*/ 33 h 51"/>
                  <a:gd name="T50" fmla="*/ 51 w 51"/>
                  <a:gd name="T51" fmla="*/ 33 h 51"/>
                  <a:gd name="T52" fmla="*/ 51 w 51"/>
                  <a:gd name="T53" fmla="*/ 18 h 51"/>
                  <a:gd name="T54" fmla="*/ 51 w 51"/>
                  <a:gd name="T55" fmla="*/ 18 h 51"/>
                  <a:gd name="T56" fmla="*/ 48 w 51"/>
                  <a:gd name="T57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1">
                    <a:moveTo>
                      <a:pt x="48" y="18"/>
                    </a:moveTo>
                    <a:lnTo>
                      <a:pt x="32" y="1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8" y="33"/>
                    </a:lnTo>
                    <a:lnTo>
                      <a:pt x="18" y="49"/>
                    </a:lnTo>
                    <a:lnTo>
                      <a:pt x="18" y="51"/>
                    </a:lnTo>
                    <a:lnTo>
                      <a:pt x="18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2" y="49"/>
                    </a:lnTo>
                    <a:lnTo>
                      <a:pt x="32" y="33"/>
                    </a:lnTo>
                    <a:lnTo>
                      <a:pt x="48" y="33"/>
                    </a:lnTo>
                    <a:lnTo>
                      <a:pt x="51" y="33"/>
                    </a:lnTo>
                    <a:lnTo>
                      <a:pt x="51" y="33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48" y="18"/>
                    </a:ln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B6AF5D8-B926-49BA-AB93-8DE372C7CA74}"/>
                </a:ext>
              </a:extLst>
            </p:cNvPr>
            <p:cNvGrpSpPr/>
            <p:nvPr/>
          </p:nvGrpSpPr>
          <p:grpSpPr>
            <a:xfrm>
              <a:off x="3118115" y="5795297"/>
              <a:ext cx="129682" cy="129682"/>
              <a:chOff x="2701349" y="4994998"/>
              <a:chExt cx="129682" cy="129682"/>
            </a:xfrm>
          </p:grpSpPr>
          <p:sp>
            <p:nvSpPr>
              <p:cNvPr id="59" name="Freeform 11">
                <a:extLst>
                  <a:ext uri="{FF2B5EF4-FFF2-40B4-BE49-F238E27FC236}">
                    <a16:creationId xmlns:a16="http://schemas.microsoft.com/office/drawing/2014/main" id="{98FE1B8B-85B1-49A7-B60C-29249873AC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1349" y="4994998"/>
                <a:ext cx="31575" cy="129682"/>
              </a:xfrm>
              <a:custGeom>
                <a:avLst/>
                <a:gdLst>
                  <a:gd name="T0" fmla="*/ 1 w 12"/>
                  <a:gd name="T1" fmla="*/ 16 h 49"/>
                  <a:gd name="T2" fmla="*/ 11 w 12"/>
                  <a:gd name="T3" fmla="*/ 16 h 49"/>
                  <a:gd name="T4" fmla="*/ 11 w 12"/>
                  <a:gd name="T5" fmla="*/ 49 h 49"/>
                  <a:gd name="T6" fmla="*/ 1 w 12"/>
                  <a:gd name="T7" fmla="*/ 49 h 49"/>
                  <a:gd name="T8" fmla="*/ 1 w 12"/>
                  <a:gd name="T9" fmla="*/ 16 h 49"/>
                  <a:gd name="T10" fmla="*/ 6 w 12"/>
                  <a:gd name="T11" fmla="*/ 0 h 49"/>
                  <a:gd name="T12" fmla="*/ 12 w 12"/>
                  <a:gd name="T13" fmla="*/ 6 h 49"/>
                  <a:gd name="T14" fmla="*/ 6 w 12"/>
                  <a:gd name="T15" fmla="*/ 12 h 49"/>
                  <a:gd name="T16" fmla="*/ 0 w 12"/>
                  <a:gd name="T17" fmla="*/ 6 h 49"/>
                  <a:gd name="T18" fmla="*/ 6 w 12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49">
                    <a:moveTo>
                      <a:pt x="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" y="49"/>
                      <a:pt x="1" y="49"/>
                      <a:pt x="1" y="49"/>
                    </a:cubicBezTo>
                    <a:lnTo>
                      <a:pt x="1" y="16"/>
                    </a:lnTo>
                    <a:close/>
                    <a:moveTo>
                      <a:pt x="6" y="0"/>
                    </a:move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F1EA4FFD-19F3-4024-945F-653ED968F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328" y="5034466"/>
                <a:ext cx="85703" cy="90213"/>
              </a:xfrm>
              <a:custGeom>
                <a:avLst/>
                <a:gdLst>
                  <a:gd name="T0" fmla="*/ 0 w 33"/>
                  <a:gd name="T1" fmla="*/ 1 h 34"/>
                  <a:gd name="T2" fmla="*/ 10 w 33"/>
                  <a:gd name="T3" fmla="*/ 1 h 34"/>
                  <a:gd name="T4" fmla="*/ 10 w 33"/>
                  <a:gd name="T5" fmla="*/ 6 h 34"/>
                  <a:gd name="T6" fmla="*/ 11 w 33"/>
                  <a:gd name="T7" fmla="*/ 6 h 34"/>
                  <a:gd name="T8" fmla="*/ 20 w 33"/>
                  <a:gd name="T9" fmla="*/ 0 h 34"/>
                  <a:gd name="T10" fmla="*/ 33 w 33"/>
                  <a:gd name="T11" fmla="*/ 16 h 34"/>
                  <a:gd name="T12" fmla="*/ 33 w 33"/>
                  <a:gd name="T13" fmla="*/ 34 h 34"/>
                  <a:gd name="T14" fmla="*/ 22 w 33"/>
                  <a:gd name="T15" fmla="*/ 34 h 34"/>
                  <a:gd name="T16" fmla="*/ 22 w 33"/>
                  <a:gd name="T17" fmla="*/ 18 h 34"/>
                  <a:gd name="T18" fmla="*/ 17 w 33"/>
                  <a:gd name="T19" fmla="*/ 9 h 34"/>
                  <a:gd name="T20" fmla="*/ 11 w 33"/>
                  <a:gd name="T21" fmla="*/ 18 h 34"/>
                  <a:gd name="T22" fmla="*/ 11 w 33"/>
                  <a:gd name="T23" fmla="*/ 34 h 34"/>
                  <a:gd name="T24" fmla="*/ 0 w 33"/>
                  <a:gd name="T25" fmla="*/ 34 h 34"/>
                  <a:gd name="T26" fmla="*/ 0 w 33"/>
                  <a:gd name="T27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3"/>
                      <a:pt x="15" y="0"/>
                      <a:pt x="20" y="0"/>
                    </a:cubicBezTo>
                    <a:cubicBezTo>
                      <a:pt x="31" y="0"/>
                      <a:pt x="33" y="7"/>
                      <a:pt x="33" y="16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4"/>
                      <a:pt x="22" y="9"/>
                      <a:pt x="17" y="9"/>
                    </a:cubicBezTo>
                    <a:cubicBezTo>
                      <a:pt x="12" y="9"/>
                      <a:pt x="11" y="14"/>
                      <a:pt x="11" y="18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534B8E-2B5C-43C9-A487-C7824BC39146}"/>
              </a:ext>
            </a:extLst>
          </p:cNvPr>
          <p:cNvGrpSpPr/>
          <p:nvPr/>
        </p:nvGrpSpPr>
        <p:grpSpPr>
          <a:xfrm>
            <a:off x="5909854" y="5687774"/>
            <a:ext cx="784471" cy="131937"/>
            <a:chOff x="2463326" y="5795297"/>
            <a:chExt cx="784471" cy="131937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187BD3AA-C6C7-4B0A-B89B-23BA789A1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326" y="5811084"/>
              <a:ext cx="134193" cy="113895"/>
            </a:xfrm>
            <a:custGeom>
              <a:avLst/>
              <a:gdLst>
                <a:gd name="T0" fmla="*/ 36 w 52"/>
                <a:gd name="T1" fmla="*/ 0 h 43"/>
                <a:gd name="T2" fmla="*/ 34 w 52"/>
                <a:gd name="T3" fmla="*/ 0 h 43"/>
                <a:gd name="T4" fmla="*/ 27 w 52"/>
                <a:gd name="T5" fmla="*/ 5 h 43"/>
                <a:gd name="T6" fmla="*/ 25 w 52"/>
                <a:gd name="T7" fmla="*/ 12 h 43"/>
                <a:gd name="T8" fmla="*/ 26 w 52"/>
                <a:gd name="T9" fmla="*/ 13 h 43"/>
                <a:gd name="T10" fmla="*/ 3 w 52"/>
                <a:gd name="T11" fmla="*/ 2 h 43"/>
                <a:gd name="T12" fmla="*/ 2 w 52"/>
                <a:gd name="T13" fmla="*/ 10 h 43"/>
                <a:gd name="T14" fmla="*/ 7 w 52"/>
                <a:gd name="T15" fmla="*/ 17 h 43"/>
                <a:gd name="T16" fmla="*/ 2 w 52"/>
                <a:gd name="T17" fmla="*/ 15 h 43"/>
                <a:gd name="T18" fmla="*/ 3 w 52"/>
                <a:gd name="T19" fmla="*/ 21 h 43"/>
                <a:gd name="T20" fmla="*/ 10 w 52"/>
                <a:gd name="T21" fmla="*/ 26 h 43"/>
                <a:gd name="T22" fmla="*/ 10 w 52"/>
                <a:gd name="T23" fmla="*/ 26 h 43"/>
                <a:gd name="T24" fmla="*/ 8 w 52"/>
                <a:gd name="T25" fmla="*/ 26 h 43"/>
                <a:gd name="T26" fmla="*/ 6 w 52"/>
                <a:gd name="T27" fmla="*/ 26 h 43"/>
                <a:gd name="T28" fmla="*/ 16 w 52"/>
                <a:gd name="T29" fmla="*/ 34 h 43"/>
                <a:gd name="T30" fmla="*/ 11 w 52"/>
                <a:gd name="T31" fmla="*/ 37 h 43"/>
                <a:gd name="T32" fmla="*/ 2 w 52"/>
                <a:gd name="T33" fmla="*/ 38 h 43"/>
                <a:gd name="T34" fmla="*/ 0 w 52"/>
                <a:gd name="T35" fmla="*/ 38 h 43"/>
                <a:gd name="T36" fmla="*/ 0 w 52"/>
                <a:gd name="T37" fmla="*/ 38 h 43"/>
                <a:gd name="T38" fmla="*/ 16 w 52"/>
                <a:gd name="T39" fmla="*/ 43 h 43"/>
                <a:gd name="T40" fmla="*/ 17 w 52"/>
                <a:gd name="T41" fmla="*/ 43 h 43"/>
                <a:gd name="T42" fmla="*/ 23 w 52"/>
                <a:gd name="T43" fmla="*/ 42 h 43"/>
                <a:gd name="T44" fmla="*/ 38 w 52"/>
                <a:gd name="T45" fmla="*/ 34 h 43"/>
                <a:gd name="T46" fmla="*/ 44 w 52"/>
                <a:gd name="T47" fmla="*/ 25 h 43"/>
                <a:gd name="T48" fmla="*/ 47 w 52"/>
                <a:gd name="T49" fmla="*/ 16 h 43"/>
                <a:gd name="T50" fmla="*/ 47 w 52"/>
                <a:gd name="T51" fmla="*/ 11 h 43"/>
                <a:gd name="T52" fmla="*/ 47 w 52"/>
                <a:gd name="T53" fmla="*/ 11 h 43"/>
                <a:gd name="T54" fmla="*/ 51 w 52"/>
                <a:gd name="T55" fmla="*/ 7 h 43"/>
                <a:gd name="T56" fmla="*/ 52 w 52"/>
                <a:gd name="T57" fmla="*/ 5 h 43"/>
                <a:gd name="T58" fmla="*/ 52 w 52"/>
                <a:gd name="T59" fmla="*/ 5 h 43"/>
                <a:gd name="T60" fmla="*/ 46 w 52"/>
                <a:gd name="T61" fmla="*/ 7 h 43"/>
                <a:gd name="T62" fmla="*/ 51 w 52"/>
                <a:gd name="T63" fmla="*/ 1 h 43"/>
                <a:gd name="T64" fmla="*/ 51 w 52"/>
                <a:gd name="T65" fmla="*/ 1 h 43"/>
                <a:gd name="T66" fmla="*/ 51 w 52"/>
                <a:gd name="T67" fmla="*/ 1 h 43"/>
                <a:gd name="T68" fmla="*/ 44 w 52"/>
                <a:gd name="T69" fmla="*/ 3 h 43"/>
                <a:gd name="T70" fmla="*/ 44 w 52"/>
                <a:gd name="T71" fmla="*/ 3 h 43"/>
                <a:gd name="T72" fmla="*/ 36 w 52"/>
                <a:gd name="T7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43">
                  <a:moveTo>
                    <a:pt x="36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31" y="1"/>
                    <a:pt x="29" y="2"/>
                    <a:pt x="27" y="5"/>
                  </a:cubicBezTo>
                  <a:cubicBezTo>
                    <a:pt x="26" y="7"/>
                    <a:pt x="25" y="10"/>
                    <a:pt x="25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7" y="13"/>
                    <a:pt x="9" y="9"/>
                    <a:pt x="3" y="2"/>
                  </a:cubicBezTo>
                  <a:cubicBezTo>
                    <a:pt x="2" y="5"/>
                    <a:pt x="2" y="7"/>
                    <a:pt x="2" y="10"/>
                  </a:cubicBezTo>
                  <a:cubicBezTo>
                    <a:pt x="3" y="13"/>
                    <a:pt x="4" y="15"/>
                    <a:pt x="7" y="17"/>
                  </a:cubicBezTo>
                  <a:cubicBezTo>
                    <a:pt x="5" y="16"/>
                    <a:pt x="3" y="16"/>
                    <a:pt x="2" y="15"/>
                  </a:cubicBezTo>
                  <a:cubicBezTo>
                    <a:pt x="2" y="17"/>
                    <a:pt x="2" y="19"/>
                    <a:pt x="3" y="21"/>
                  </a:cubicBezTo>
                  <a:cubicBezTo>
                    <a:pt x="5" y="24"/>
                    <a:pt x="7" y="25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7" y="29"/>
                    <a:pt x="10" y="33"/>
                    <a:pt x="16" y="34"/>
                  </a:cubicBezTo>
                  <a:cubicBezTo>
                    <a:pt x="14" y="35"/>
                    <a:pt x="12" y="36"/>
                    <a:pt x="11" y="37"/>
                  </a:cubicBezTo>
                  <a:cubicBezTo>
                    <a:pt x="8" y="38"/>
                    <a:pt x="5" y="38"/>
                    <a:pt x="2" y="38"/>
                  </a:cubicBezTo>
                  <a:cubicBezTo>
                    <a:pt x="1" y="38"/>
                    <a:pt x="1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1"/>
                    <a:pt x="10" y="43"/>
                    <a:pt x="1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3"/>
                    <a:pt x="21" y="43"/>
                    <a:pt x="23" y="42"/>
                  </a:cubicBezTo>
                  <a:cubicBezTo>
                    <a:pt x="29" y="41"/>
                    <a:pt x="34" y="38"/>
                    <a:pt x="38" y="34"/>
                  </a:cubicBezTo>
                  <a:cubicBezTo>
                    <a:pt x="41" y="31"/>
                    <a:pt x="43" y="29"/>
                    <a:pt x="44" y="25"/>
                  </a:cubicBezTo>
                  <a:cubicBezTo>
                    <a:pt x="45" y="22"/>
                    <a:pt x="46" y="19"/>
                    <a:pt x="47" y="16"/>
                  </a:cubicBezTo>
                  <a:cubicBezTo>
                    <a:pt x="47" y="14"/>
                    <a:pt x="47" y="13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2" y="6"/>
                    <a:pt x="52" y="6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9" y="5"/>
                    <a:pt x="50" y="3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2"/>
                    <a:pt x="47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1"/>
                    <a:pt x="39" y="0"/>
                    <a:pt x="36" y="0"/>
                  </a:cubicBezTo>
                </a:path>
              </a:pathLst>
            </a:custGeom>
            <a:solidFill>
              <a:srgbClr val="00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B0198DB-9ACB-434D-B692-8BA302E6384E}"/>
                </a:ext>
              </a:extLst>
            </p:cNvPr>
            <p:cNvGrpSpPr/>
            <p:nvPr/>
          </p:nvGrpSpPr>
          <p:grpSpPr>
            <a:xfrm>
              <a:off x="2763504" y="5811084"/>
              <a:ext cx="184938" cy="116150"/>
              <a:chOff x="2021362" y="5010785"/>
              <a:chExt cx="184938" cy="116150"/>
            </a:xfrm>
          </p:grpSpPr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3D1949DC-C453-4604-B268-AE859B51F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362" y="5010785"/>
                <a:ext cx="117277" cy="116150"/>
              </a:xfrm>
              <a:custGeom>
                <a:avLst/>
                <a:gdLst>
                  <a:gd name="T0" fmla="*/ 23 w 45"/>
                  <a:gd name="T1" fmla="*/ 17 h 44"/>
                  <a:gd name="T2" fmla="*/ 23 w 45"/>
                  <a:gd name="T3" fmla="*/ 18 h 44"/>
                  <a:gd name="T4" fmla="*/ 23 w 45"/>
                  <a:gd name="T5" fmla="*/ 26 h 44"/>
                  <a:gd name="T6" fmla="*/ 34 w 45"/>
                  <a:gd name="T7" fmla="*/ 26 h 44"/>
                  <a:gd name="T8" fmla="*/ 30 w 45"/>
                  <a:gd name="T9" fmla="*/ 33 h 44"/>
                  <a:gd name="T10" fmla="*/ 24 w 45"/>
                  <a:gd name="T11" fmla="*/ 35 h 44"/>
                  <a:gd name="T12" fmla="*/ 19 w 45"/>
                  <a:gd name="T13" fmla="*/ 35 h 44"/>
                  <a:gd name="T14" fmla="*/ 10 w 45"/>
                  <a:gd name="T15" fmla="*/ 23 h 44"/>
                  <a:gd name="T16" fmla="*/ 10 w 45"/>
                  <a:gd name="T17" fmla="*/ 19 h 44"/>
                  <a:gd name="T18" fmla="*/ 25 w 45"/>
                  <a:gd name="T19" fmla="*/ 9 h 44"/>
                  <a:gd name="T20" fmla="*/ 31 w 45"/>
                  <a:gd name="T21" fmla="*/ 12 h 44"/>
                  <a:gd name="T22" fmla="*/ 38 w 45"/>
                  <a:gd name="T23" fmla="*/ 5 h 44"/>
                  <a:gd name="T24" fmla="*/ 34 w 45"/>
                  <a:gd name="T25" fmla="*/ 3 h 44"/>
                  <a:gd name="T26" fmla="*/ 23 w 45"/>
                  <a:gd name="T27" fmla="*/ 0 h 44"/>
                  <a:gd name="T28" fmla="*/ 21 w 45"/>
                  <a:gd name="T29" fmla="*/ 0 h 44"/>
                  <a:gd name="T30" fmla="*/ 17 w 45"/>
                  <a:gd name="T31" fmla="*/ 0 h 44"/>
                  <a:gd name="T32" fmla="*/ 5 w 45"/>
                  <a:gd name="T33" fmla="*/ 8 h 44"/>
                  <a:gd name="T34" fmla="*/ 0 w 45"/>
                  <a:gd name="T35" fmla="*/ 21 h 44"/>
                  <a:gd name="T36" fmla="*/ 1 w 45"/>
                  <a:gd name="T37" fmla="*/ 27 h 44"/>
                  <a:gd name="T38" fmla="*/ 10 w 45"/>
                  <a:gd name="T39" fmla="*/ 40 h 44"/>
                  <a:gd name="T40" fmla="*/ 21 w 45"/>
                  <a:gd name="T41" fmla="*/ 44 h 44"/>
                  <a:gd name="T42" fmla="*/ 29 w 45"/>
                  <a:gd name="T43" fmla="*/ 43 h 44"/>
                  <a:gd name="T44" fmla="*/ 40 w 45"/>
                  <a:gd name="T45" fmla="*/ 36 h 44"/>
                  <a:gd name="T46" fmla="*/ 43 w 45"/>
                  <a:gd name="T47" fmla="*/ 17 h 44"/>
                  <a:gd name="T48" fmla="*/ 23 w 45"/>
                  <a:gd name="T4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44">
                    <a:moveTo>
                      <a:pt x="23" y="17"/>
                    </a:move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1"/>
                      <a:pt x="23" y="26"/>
                      <a:pt x="23" y="26"/>
                    </a:cubicBezTo>
                    <a:cubicBezTo>
                      <a:pt x="23" y="26"/>
                      <a:pt x="34" y="26"/>
                      <a:pt x="34" y="26"/>
                    </a:cubicBezTo>
                    <a:cubicBezTo>
                      <a:pt x="34" y="27"/>
                      <a:pt x="33" y="31"/>
                      <a:pt x="30" y="33"/>
                    </a:cubicBezTo>
                    <a:cubicBezTo>
                      <a:pt x="28" y="34"/>
                      <a:pt x="26" y="35"/>
                      <a:pt x="24" y="35"/>
                    </a:cubicBezTo>
                    <a:cubicBezTo>
                      <a:pt x="22" y="35"/>
                      <a:pt x="20" y="35"/>
                      <a:pt x="19" y="35"/>
                    </a:cubicBezTo>
                    <a:cubicBezTo>
                      <a:pt x="14" y="33"/>
                      <a:pt x="10" y="29"/>
                      <a:pt x="10" y="23"/>
                    </a:cubicBezTo>
                    <a:cubicBezTo>
                      <a:pt x="9" y="22"/>
                      <a:pt x="10" y="20"/>
                      <a:pt x="10" y="19"/>
                    </a:cubicBezTo>
                    <a:cubicBezTo>
                      <a:pt x="11" y="13"/>
                      <a:pt x="17" y="8"/>
                      <a:pt x="25" y="9"/>
                    </a:cubicBezTo>
                    <a:cubicBezTo>
                      <a:pt x="28" y="9"/>
                      <a:pt x="29" y="11"/>
                      <a:pt x="31" y="12"/>
                    </a:cubicBezTo>
                    <a:cubicBezTo>
                      <a:pt x="33" y="10"/>
                      <a:pt x="35" y="8"/>
                      <a:pt x="38" y="5"/>
                    </a:cubicBezTo>
                    <a:cubicBezTo>
                      <a:pt x="37" y="5"/>
                      <a:pt x="36" y="4"/>
                      <a:pt x="34" y="3"/>
                    </a:cubicBezTo>
                    <a:cubicBezTo>
                      <a:pt x="30" y="1"/>
                      <a:pt x="27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0" y="0"/>
                      <a:pt x="18" y="0"/>
                      <a:pt x="17" y="0"/>
                    </a:cubicBezTo>
                    <a:cubicBezTo>
                      <a:pt x="12" y="2"/>
                      <a:pt x="8" y="4"/>
                      <a:pt x="5" y="8"/>
                    </a:cubicBezTo>
                    <a:cubicBezTo>
                      <a:pt x="2" y="12"/>
                      <a:pt x="1" y="16"/>
                      <a:pt x="0" y="21"/>
                    </a:cubicBezTo>
                    <a:cubicBezTo>
                      <a:pt x="0" y="23"/>
                      <a:pt x="0" y="25"/>
                      <a:pt x="1" y="27"/>
                    </a:cubicBezTo>
                    <a:cubicBezTo>
                      <a:pt x="2" y="32"/>
                      <a:pt x="5" y="37"/>
                      <a:pt x="10" y="40"/>
                    </a:cubicBezTo>
                    <a:cubicBezTo>
                      <a:pt x="13" y="43"/>
                      <a:pt x="17" y="44"/>
                      <a:pt x="21" y="44"/>
                    </a:cubicBezTo>
                    <a:cubicBezTo>
                      <a:pt x="24" y="44"/>
                      <a:pt x="26" y="44"/>
                      <a:pt x="29" y="43"/>
                    </a:cubicBezTo>
                    <a:cubicBezTo>
                      <a:pt x="33" y="42"/>
                      <a:pt x="37" y="40"/>
                      <a:pt x="40" y="36"/>
                    </a:cubicBezTo>
                    <a:cubicBezTo>
                      <a:pt x="44" y="31"/>
                      <a:pt x="45" y="24"/>
                      <a:pt x="43" y="17"/>
                    </a:cubicBezTo>
                    <a:cubicBezTo>
                      <a:pt x="36" y="17"/>
                      <a:pt x="30" y="17"/>
                      <a:pt x="23" y="17"/>
                    </a:cubicBez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E5A4A06D-4F8D-43C0-B633-AB3A01C05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789" y="5037849"/>
                <a:ext cx="57511" cy="57511"/>
              </a:xfrm>
              <a:custGeom>
                <a:avLst/>
                <a:gdLst>
                  <a:gd name="T0" fmla="*/ 48 w 51"/>
                  <a:gd name="T1" fmla="*/ 18 h 51"/>
                  <a:gd name="T2" fmla="*/ 32 w 51"/>
                  <a:gd name="T3" fmla="*/ 18 h 51"/>
                  <a:gd name="T4" fmla="*/ 32 w 51"/>
                  <a:gd name="T5" fmla="*/ 0 h 51"/>
                  <a:gd name="T6" fmla="*/ 32 w 51"/>
                  <a:gd name="T7" fmla="*/ 0 h 51"/>
                  <a:gd name="T8" fmla="*/ 32 w 51"/>
                  <a:gd name="T9" fmla="*/ 0 h 51"/>
                  <a:gd name="T10" fmla="*/ 18 w 51"/>
                  <a:gd name="T11" fmla="*/ 0 h 51"/>
                  <a:gd name="T12" fmla="*/ 18 w 51"/>
                  <a:gd name="T13" fmla="*/ 0 h 51"/>
                  <a:gd name="T14" fmla="*/ 18 w 51"/>
                  <a:gd name="T15" fmla="*/ 0 h 51"/>
                  <a:gd name="T16" fmla="*/ 18 w 51"/>
                  <a:gd name="T17" fmla="*/ 18 h 51"/>
                  <a:gd name="T18" fmla="*/ 0 w 51"/>
                  <a:gd name="T19" fmla="*/ 18 h 51"/>
                  <a:gd name="T20" fmla="*/ 0 w 51"/>
                  <a:gd name="T21" fmla="*/ 18 h 51"/>
                  <a:gd name="T22" fmla="*/ 0 w 51"/>
                  <a:gd name="T23" fmla="*/ 18 h 51"/>
                  <a:gd name="T24" fmla="*/ 0 w 51"/>
                  <a:gd name="T25" fmla="*/ 33 h 51"/>
                  <a:gd name="T26" fmla="*/ 0 w 51"/>
                  <a:gd name="T27" fmla="*/ 33 h 51"/>
                  <a:gd name="T28" fmla="*/ 0 w 51"/>
                  <a:gd name="T29" fmla="*/ 33 h 51"/>
                  <a:gd name="T30" fmla="*/ 18 w 51"/>
                  <a:gd name="T31" fmla="*/ 33 h 51"/>
                  <a:gd name="T32" fmla="*/ 18 w 51"/>
                  <a:gd name="T33" fmla="*/ 49 h 51"/>
                  <a:gd name="T34" fmla="*/ 18 w 51"/>
                  <a:gd name="T35" fmla="*/ 51 h 51"/>
                  <a:gd name="T36" fmla="*/ 18 w 51"/>
                  <a:gd name="T37" fmla="*/ 51 h 51"/>
                  <a:gd name="T38" fmla="*/ 32 w 51"/>
                  <a:gd name="T39" fmla="*/ 51 h 51"/>
                  <a:gd name="T40" fmla="*/ 32 w 51"/>
                  <a:gd name="T41" fmla="*/ 51 h 51"/>
                  <a:gd name="T42" fmla="*/ 32 w 51"/>
                  <a:gd name="T43" fmla="*/ 49 h 51"/>
                  <a:gd name="T44" fmla="*/ 32 w 51"/>
                  <a:gd name="T45" fmla="*/ 33 h 51"/>
                  <a:gd name="T46" fmla="*/ 48 w 51"/>
                  <a:gd name="T47" fmla="*/ 33 h 51"/>
                  <a:gd name="T48" fmla="*/ 51 w 51"/>
                  <a:gd name="T49" fmla="*/ 33 h 51"/>
                  <a:gd name="T50" fmla="*/ 51 w 51"/>
                  <a:gd name="T51" fmla="*/ 33 h 51"/>
                  <a:gd name="T52" fmla="*/ 51 w 51"/>
                  <a:gd name="T53" fmla="*/ 18 h 51"/>
                  <a:gd name="T54" fmla="*/ 51 w 51"/>
                  <a:gd name="T55" fmla="*/ 18 h 51"/>
                  <a:gd name="T56" fmla="*/ 48 w 51"/>
                  <a:gd name="T57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1">
                    <a:moveTo>
                      <a:pt x="48" y="18"/>
                    </a:moveTo>
                    <a:lnTo>
                      <a:pt x="32" y="1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8" y="33"/>
                    </a:lnTo>
                    <a:lnTo>
                      <a:pt x="18" y="49"/>
                    </a:lnTo>
                    <a:lnTo>
                      <a:pt x="18" y="51"/>
                    </a:lnTo>
                    <a:lnTo>
                      <a:pt x="18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2" y="49"/>
                    </a:lnTo>
                    <a:lnTo>
                      <a:pt x="32" y="33"/>
                    </a:lnTo>
                    <a:lnTo>
                      <a:pt x="48" y="33"/>
                    </a:lnTo>
                    <a:lnTo>
                      <a:pt x="51" y="33"/>
                    </a:lnTo>
                    <a:lnTo>
                      <a:pt x="51" y="33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48" y="18"/>
                    </a:ln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8005EB8-6EC7-4AEA-90FB-036E0A61CD2F}"/>
                </a:ext>
              </a:extLst>
            </p:cNvPr>
            <p:cNvGrpSpPr/>
            <p:nvPr/>
          </p:nvGrpSpPr>
          <p:grpSpPr>
            <a:xfrm>
              <a:off x="3118115" y="5795297"/>
              <a:ext cx="129682" cy="129682"/>
              <a:chOff x="2701349" y="4994998"/>
              <a:chExt cx="129682" cy="129682"/>
            </a:xfrm>
          </p:grpSpPr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82D28188-6FA5-4500-B45B-82B7C8EF87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1349" y="4994998"/>
                <a:ext cx="31575" cy="129682"/>
              </a:xfrm>
              <a:custGeom>
                <a:avLst/>
                <a:gdLst>
                  <a:gd name="T0" fmla="*/ 1 w 12"/>
                  <a:gd name="T1" fmla="*/ 16 h 49"/>
                  <a:gd name="T2" fmla="*/ 11 w 12"/>
                  <a:gd name="T3" fmla="*/ 16 h 49"/>
                  <a:gd name="T4" fmla="*/ 11 w 12"/>
                  <a:gd name="T5" fmla="*/ 49 h 49"/>
                  <a:gd name="T6" fmla="*/ 1 w 12"/>
                  <a:gd name="T7" fmla="*/ 49 h 49"/>
                  <a:gd name="T8" fmla="*/ 1 w 12"/>
                  <a:gd name="T9" fmla="*/ 16 h 49"/>
                  <a:gd name="T10" fmla="*/ 6 w 12"/>
                  <a:gd name="T11" fmla="*/ 0 h 49"/>
                  <a:gd name="T12" fmla="*/ 12 w 12"/>
                  <a:gd name="T13" fmla="*/ 6 h 49"/>
                  <a:gd name="T14" fmla="*/ 6 w 12"/>
                  <a:gd name="T15" fmla="*/ 12 h 49"/>
                  <a:gd name="T16" fmla="*/ 0 w 12"/>
                  <a:gd name="T17" fmla="*/ 6 h 49"/>
                  <a:gd name="T18" fmla="*/ 6 w 12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49">
                    <a:moveTo>
                      <a:pt x="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" y="49"/>
                      <a:pt x="1" y="49"/>
                      <a:pt x="1" y="49"/>
                    </a:cubicBezTo>
                    <a:lnTo>
                      <a:pt x="1" y="16"/>
                    </a:lnTo>
                    <a:close/>
                    <a:moveTo>
                      <a:pt x="6" y="0"/>
                    </a:move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382D0D1C-5A48-4AE3-9E9A-1FF0D1025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328" y="5034466"/>
                <a:ext cx="85703" cy="90213"/>
              </a:xfrm>
              <a:custGeom>
                <a:avLst/>
                <a:gdLst>
                  <a:gd name="T0" fmla="*/ 0 w 33"/>
                  <a:gd name="T1" fmla="*/ 1 h 34"/>
                  <a:gd name="T2" fmla="*/ 10 w 33"/>
                  <a:gd name="T3" fmla="*/ 1 h 34"/>
                  <a:gd name="T4" fmla="*/ 10 w 33"/>
                  <a:gd name="T5" fmla="*/ 6 h 34"/>
                  <a:gd name="T6" fmla="*/ 11 w 33"/>
                  <a:gd name="T7" fmla="*/ 6 h 34"/>
                  <a:gd name="T8" fmla="*/ 20 w 33"/>
                  <a:gd name="T9" fmla="*/ 0 h 34"/>
                  <a:gd name="T10" fmla="*/ 33 w 33"/>
                  <a:gd name="T11" fmla="*/ 16 h 34"/>
                  <a:gd name="T12" fmla="*/ 33 w 33"/>
                  <a:gd name="T13" fmla="*/ 34 h 34"/>
                  <a:gd name="T14" fmla="*/ 22 w 33"/>
                  <a:gd name="T15" fmla="*/ 34 h 34"/>
                  <a:gd name="T16" fmla="*/ 22 w 33"/>
                  <a:gd name="T17" fmla="*/ 18 h 34"/>
                  <a:gd name="T18" fmla="*/ 17 w 33"/>
                  <a:gd name="T19" fmla="*/ 9 h 34"/>
                  <a:gd name="T20" fmla="*/ 11 w 33"/>
                  <a:gd name="T21" fmla="*/ 18 h 34"/>
                  <a:gd name="T22" fmla="*/ 11 w 33"/>
                  <a:gd name="T23" fmla="*/ 34 h 34"/>
                  <a:gd name="T24" fmla="*/ 0 w 33"/>
                  <a:gd name="T25" fmla="*/ 34 h 34"/>
                  <a:gd name="T26" fmla="*/ 0 w 33"/>
                  <a:gd name="T27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3"/>
                      <a:pt x="15" y="0"/>
                      <a:pt x="20" y="0"/>
                    </a:cubicBezTo>
                    <a:cubicBezTo>
                      <a:pt x="31" y="0"/>
                      <a:pt x="33" y="7"/>
                      <a:pt x="33" y="16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4"/>
                      <a:pt x="22" y="9"/>
                      <a:pt x="17" y="9"/>
                    </a:cubicBezTo>
                    <a:cubicBezTo>
                      <a:pt x="12" y="9"/>
                      <a:pt x="11" y="14"/>
                      <a:pt x="11" y="18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BAB04E6-47F3-421A-984E-F69E1372DFF3}"/>
              </a:ext>
            </a:extLst>
          </p:cNvPr>
          <p:cNvGrpSpPr/>
          <p:nvPr/>
        </p:nvGrpSpPr>
        <p:grpSpPr>
          <a:xfrm>
            <a:off x="9232797" y="5687774"/>
            <a:ext cx="784471" cy="131937"/>
            <a:chOff x="2463326" y="5795297"/>
            <a:chExt cx="784471" cy="131937"/>
          </a:xfrm>
        </p:grpSpPr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17F4A7BF-A98E-4327-8069-AED2B7644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326" y="5811084"/>
              <a:ext cx="134193" cy="113895"/>
            </a:xfrm>
            <a:custGeom>
              <a:avLst/>
              <a:gdLst>
                <a:gd name="T0" fmla="*/ 36 w 52"/>
                <a:gd name="T1" fmla="*/ 0 h 43"/>
                <a:gd name="T2" fmla="*/ 34 w 52"/>
                <a:gd name="T3" fmla="*/ 0 h 43"/>
                <a:gd name="T4" fmla="*/ 27 w 52"/>
                <a:gd name="T5" fmla="*/ 5 h 43"/>
                <a:gd name="T6" fmla="*/ 25 w 52"/>
                <a:gd name="T7" fmla="*/ 12 h 43"/>
                <a:gd name="T8" fmla="*/ 26 w 52"/>
                <a:gd name="T9" fmla="*/ 13 h 43"/>
                <a:gd name="T10" fmla="*/ 3 w 52"/>
                <a:gd name="T11" fmla="*/ 2 h 43"/>
                <a:gd name="T12" fmla="*/ 2 w 52"/>
                <a:gd name="T13" fmla="*/ 10 h 43"/>
                <a:gd name="T14" fmla="*/ 7 w 52"/>
                <a:gd name="T15" fmla="*/ 17 h 43"/>
                <a:gd name="T16" fmla="*/ 2 w 52"/>
                <a:gd name="T17" fmla="*/ 15 h 43"/>
                <a:gd name="T18" fmla="*/ 3 w 52"/>
                <a:gd name="T19" fmla="*/ 21 h 43"/>
                <a:gd name="T20" fmla="*/ 10 w 52"/>
                <a:gd name="T21" fmla="*/ 26 h 43"/>
                <a:gd name="T22" fmla="*/ 10 w 52"/>
                <a:gd name="T23" fmla="*/ 26 h 43"/>
                <a:gd name="T24" fmla="*/ 8 w 52"/>
                <a:gd name="T25" fmla="*/ 26 h 43"/>
                <a:gd name="T26" fmla="*/ 6 w 52"/>
                <a:gd name="T27" fmla="*/ 26 h 43"/>
                <a:gd name="T28" fmla="*/ 16 w 52"/>
                <a:gd name="T29" fmla="*/ 34 h 43"/>
                <a:gd name="T30" fmla="*/ 11 w 52"/>
                <a:gd name="T31" fmla="*/ 37 h 43"/>
                <a:gd name="T32" fmla="*/ 2 w 52"/>
                <a:gd name="T33" fmla="*/ 38 h 43"/>
                <a:gd name="T34" fmla="*/ 0 w 52"/>
                <a:gd name="T35" fmla="*/ 38 h 43"/>
                <a:gd name="T36" fmla="*/ 0 w 52"/>
                <a:gd name="T37" fmla="*/ 38 h 43"/>
                <a:gd name="T38" fmla="*/ 16 w 52"/>
                <a:gd name="T39" fmla="*/ 43 h 43"/>
                <a:gd name="T40" fmla="*/ 17 w 52"/>
                <a:gd name="T41" fmla="*/ 43 h 43"/>
                <a:gd name="T42" fmla="*/ 23 w 52"/>
                <a:gd name="T43" fmla="*/ 42 h 43"/>
                <a:gd name="T44" fmla="*/ 38 w 52"/>
                <a:gd name="T45" fmla="*/ 34 h 43"/>
                <a:gd name="T46" fmla="*/ 44 w 52"/>
                <a:gd name="T47" fmla="*/ 25 h 43"/>
                <a:gd name="T48" fmla="*/ 47 w 52"/>
                <a:gd name="T49" fmla="*/ 16 h 43"/>
                <a:gd name="T50" fmla="*/ 47 w 52"/>
                <a:gd name="T51" fmla="*/ 11 h 43"/>
                <a:gd name="T52" fmla="*/ 47 w 52"/>
                <a:gd name="T53" fmla="*/ 11 h 43"/>
                <a:gd name="T54" fmla="*/ 51 w 52"/>
                <a:gd name="T55" fmla="*/ 7 h 43"/>
                <a:gd name="T56" fmla="*/ 52 w 52"/>
                <a:gd name="T57" fmla="*/ 5 h 43"/>
                <a:gd name="T58" fmla="*/ 52 w 52"/>
                <a:gd name="T59" fmla="*/ 5 h 43"/>
                <a:gd name="T60" fmla="*/ 46 w 52"/>
                <a:gd name="T61" fmla="*/ 7 h 43"/>
                <a:gd name="T62" fmla="*/ 51 w 52"/>
                <a:gd name="T63" fmla="*/ 1 h 43"/>
                <a:gd name="T64" fmla="*/ 51 w 52"/>
                <a:gd name="T65" fmla="*/ 1 h 43"/>
                <a:gd name="T66" fmla="*/ 51 w 52"/>
                <a:gd name="T67" fmla="*/ 1 h 43"/>
                <a:gd name="T68" fmla="*/ 44 w 52"/>
                <a:gd name="T69" fmla="*/ 3 h 43"/>
                <a:gd name="T70" fmla="*/ 44 w 52"/>
                <a:gd name="T71" fmla="*/ 3 h 43"/>
                <a:gd name="T72" fmla="*/ 36 w 52"/>
                <a:gd name="T7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43">
                  <a:moveTo>
                    <a:pt x="36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31" y="1"/>
                    <a:pt x="29" y="2"/>
                    <a:pt x="27" y="5"/>
                  </a:cubicBezTo>
                  <a:cubicBezTo>
                    <a:pt x="26" y="7"/>
                    <a:pt x="25" y="10"/>
                    <a:pt x="25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7" y="13"/>
                    <a:pt x="9" y="9"/>
                    <a:pt x="3" y="2"/>
                  </a:cubicBezTo>
                  <a:cubicBezTo>
                    <a:pt x="2" y="5"/>
                    <a:pt x="2" y="7"/>
                    <a:pt x="2" y="10"/>
                  </a:cubicBezTo>
                  <a:cubicBezTo>
                    <a:pt x="3" y="13"/>
                    <a:pt x="4" y="15"/>
                    <a:pt x="7" y="17"/>
                  </a:cubicBezTo>
                  <a:cubicBezTo>
                    <a:pt x="5" y="16"/>
                    <a:pt x="3" y="16"/>
                    <a:pt x="2" y="15"/>
                  </a:cubicBezTo>
                  <a:cubicBezTo>
                    <a:pt x="2" y="17"/>
                    <a:pt x="2" y="19"/>
                    <a:pt x="3" y="21"/>
                  </a:cubicBezTo>
                  <a:cubicBezTo>
                    <a:pt x="5" y="24"/>
                    <a:pt x="7" y="25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7" y="26"/>
                    <a:pt x="6" y="26"/>
                    <a:pt x="6" y="26"/>
                  </a:cubicBezTo>
                  <a:cubicBezTo>
                    <a:pt x="7" y="29"/>
                    <a:pt x="10" y="33"/>
                    <a:pt x="16" y="34"/>
                  </a:cubicBezTo>
                  <a:cubicBezTo>
                    <a:pt x="14" y="35"/>
                    <a:pt x="12" y="36"/>
                    <a:pt x="11" y="37"/>
                  </a:cubicBezTo>
                  <a:cubicBezTo>
                    <a:pt x="8" y="38"/>
                    <a:pt x="5" y="38"/>
                    <a:pt x="2" y="38"/>
                  </a:cubicBezTo>
                  <a:cubicBezTo>
                    <a:pt x="1" y="38"/>
                    <a:pt x="1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1"/>
                    <a:pt x="10" y="43"/>
                    <a:pt x="16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3"/>
                    <a:pt x="21" y="43"/>
                    <a:pt x="23" y="42"/>
                  </a:cubicBezTo>
                  <a:cubicBezTo>
                    <a:pt x="29" y="41"/>
                    <a:pt x="34" y="38"/>
                    <a:pt x="38" y="34"/>
                  </a:cubicBezTo>
                  <a:cubicBezTo>
                    <a:pt x="41" y="31"/>
                    <a:pt x="43" y="29"/>
                    <a:pt x="44" y="25"/>
                  </a:cubicBezTo>
                  <a:cubicBezTo>
                    <a:pt x="45" y="22"/>
                    <a:pt x="46" y="19"/>
                    <a:pt x="47" y="16"/>
                  </a:cubicBezTo>
                  <a:cubicBezTo>
                    <a:pt x="47" y="14"/>
                    <a:pt x="47" y="13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2" y="6"/>
                    <a:pt x="52" y="6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0" y="6"/>
                    <a:pt x="48" y="7"/>
                    <a:pt x="46" y="7"/>
                  </a:cubicBezTo>
                  <a:cubicBezTo>
                    <a:pt x="49" y="5"/>
                    <a:pt x="50" y="3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2"/>
                    <a:pt x="47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1"/>
                    <a:pt x="39" y="0"/>
                    <a:pt x="36" y="0"/>
                  </a:cubicBezTo>
                </a:path>
              </a:pathLst>
            </a:custGeom>
            <a:solidFill>
              <a:srgbClr val="00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6C8E337-AA2C-4249-9A9D-E75A2ED99F66}"/>
                </a:ext>
              </a:extLst>
            </p:cNvPr>
            <p:cNvGrpSpPr/>
            <p:nvPr/>
          </p:nvGrpSpPr>
          <p:grpSpPr>
            <a:xfrm>
              <a:off x="2763504" y="5811084"/>
              <a:ext cx="184938" cy="116150"/>
              <a:chOff x="2021362" y="5010785"/>
              <a:chExt cx="184938" cy="116150"/>
            </a:xfrm>
          </p:grpSpPr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55A9225C-09BE-49B1-9894-9F2130B54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362" y="5010785"/>
                <a:ext cx="117277" cy="116150"/>
              </a:xfrm>
              <a:custGeom>
                <a:avLst/>
                <a:gdLst>
                  <a:gd name="T0" fmla="*/ 23 w 45"/>
                  <a:gd name="T1" fmla="*/ 17 h 44"/>
                  <a:gd name="T2" fmla="*/ 23 w 45"/>
                  <a:gd name="T3" fmla="*/ 18 h 44"/>
                  <a:gd name="T4" fmla="*/ 23 w 45"/>
                  <a:gd name="T5" fmla="*/ 26 h 44"/>
                  <a:gd name="T6" fmla="*/ 34 w 45"/>
                  <a:gd name="T7" fmla="*/ 26 h 44"/>
                  <a:gd name="T8" fmla="*/ 30 w 45"/>
                  <a:gd name="T9" fmla="*/ 33 h 44"/>
                  <a:gd name="T10" fmla="*/ 24 w 45"/>
                  <a:gd name="T11" fmla="*/ 35 h 44"/>
                  <a:gd name="T12" fmla="*/ 19 w 45"/>
                  <a:gd name="T13" fmla="*/ 35 h 44"/>
                  <a:gd name="T14" fmla="*/ 10 w 45"/>
                  <a:gd name="T15" fmla="*/ 23 h 44"/>
                  <a:gd name="T16" fmla="*/ 10 w 45"/>
                  <a:gd name="T17" fmla="*/ 19 h 44"/>
                  <a:gd name="T18" fmla="*/ 25 w 45"/>
                  <a:gd name="T19" fmla="*/ 9 h 44"/>
                  <a:gd name="T20" fmla="*/ 31 w 45"/>
                  <a:gd name="T21" fmla="*/ 12 h 44"/>
                  <a:gd name="T22" fmla="*/ 38 w 45"/>
                  <a:gd name="T23" fmla="*/ 5 h 44"/>
                  <a:gd name="T24" fmla="*/ 34 w 45"/>
                  <a:gd name="T25" fmla="*/ 3 h 44"/>
                  <a:gd name="T26" fmla="*/ 23 w 45"/>
                  <a:gd name="T27" fmla="*/ 0 h 44"/>
                  <a:gd name="T28" fmla="*/ 21 w 45"/>
                  <a:gd name="T29" fmla="*/ 0 h 44"/>
                  <a:gd name="T30" fmla="*/ 17 w 45"/>
                  <a:gd name="T31" fmla="*/ 0 h 44"/>
                  <a:gd name="T32" fmla="*/ 5 w 45"/>
                  <a:gd name="T33" fmla="*/ 8 h 44"/>
                  <a:gd name="T34" fmla="*/ 0 w 45"/>
                  <a:gd name="T35" fmla="*/ 21 h 44"/>
                  <a:gd name="T36" fmla="*/ 1 w 45"/>
                  <a:gd name="T37" fmla="*/ 27 h 44"/>
                  <a:gd name="T38" fmla="*/ 10 w 45"/>
                  <a:gd name="T39" fmla="*/ 40 h 44"/>
                  <a:gd name="T40" fmla="*/ 21 w 45"/>
                  <a:gd name="T41" fmla="*/ 44 h 44"/>
                  <a:gd name="T42" fmla="*/ 29 w 45"/>
                  <a:gd name="T43" fmla="*/ 43 h 44"/>
                  <a:gd name="T44" fmla="*/ 40 w 45"/>
                  <a:gd name="T45" fmla="*/ 36 h 44"/>
                  <a:gd name="T46" fmla="*/ 43 w 45"/>
                  <a:gd name="T47" fmla="*/ 17 h 44"/>
                  <a:gd name="T48" fmla="*/ 23 w 45"/>
                  <a:gd name="T49" fmla="*/ 1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44">
                    <a:moveTo>
                      <a:pt x="23" y="17"/>
                    </a:move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1"/>
                      <a:pt x="23" y="26"/>
                      <a:pt x="23" y="26"/>
                    </a:cubicBezTo>
                    <a:cubicBezTo>
                      <a:pt x="23" y="26"/>
                      <a:pt x="34" y="26"/>
                      <a:pt x="34" y="26"/>
                    </a:cubicBezTo>
                    <a:cubicBezTo>
                      <a:pt x="34" y="27"/>
                      <a:pt x="33" y="31"/>
                      <a:pt x="30" y="33"/>
                    </a:cubicBezTo>
                    <a:cubicBezTo>
                      <a:pt x="28" y="34"/>
                      <a:pt x="26" y="35"/>
                      <a:pt x="24" y="35"/>
                    </a:cubicBezTo>
                    <a:cubicBezTo>
                      <a:pt x="22" y="35"/>
                      <a:pt x="20" y="35"/>
                      <a:pt x="19" y="35"/>
                    </a:cubicBezTo>
                    <a:cubicBezTo>
                      <a:pt x="14" y="33"/>
                      <a:pt x="10" y="29"/>
                      <a:pt x="10" y="23"/>
                    </a:cubicBezTo>
                    <a:cubicBezTo>
                      <a:pt x="9" y="22"/>
                      <a:pt x="10" y="20"/>
                      <a:pt x="10" y="19"/>
                    </a:cubicBezTo>
                    <a:cubicBezTo>
                      <a:pt x="11" y="13"/>
                      <a:pt x="17" y="8"/>
                      <a:pt x="25" y="9"/>
                    </a:cubicBezTo>
                    <a:cubicBezTo>
                      <a:pt x="28" y="9"/>
                      <a:pt x="29" y="11"/>
                      <a:pt x="31" y="12"/>
                    </a:cubicBezTo>
                    <a:cubicBezTo>
                      <a:pt x="33" y="10"/>
                      <a:pt x="35" y="8"/>
                      <a:pt x="38" y="5"/>
                    </a:cubicBezTo>
                    <a:cubicBezTo>
                      <a:pt x="37" y="5"/>
                      <a:pt x="36" y="4"/>
                      <a:pt x="34" y="3"/>
                    </a:cubicBezTo>
                    <a:cubicBezTo>
                      <a:pt x="30" y="1"/>
                      <a:pt x="27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0" y="0"/>
                      <a:pt x="18" y="0"/>
                      <a:pt x="17" y="0"/>
                    </a:cubicBezTo>
                    <a:cubicBezTo>
                      <a:pt x="12" y="2"/>
                      <a:pt x="8" y="4"/>
                      <a:pt x="5" y="8"/>
                    </a:cubicBezTo>
                    <a:cubicBezTo>
                      <a:pt x="2" y="12"/>
                      <a:pt x="1" y="16"/>
                      <a:pt x="0" y="21"/>
                    </a:cubicBezTo>
                    <a:cubicBezTo>
                      <a:pt x="0" y="23"/>
                      <a:pt x="0" y="25"/>
                      <a:pt x="1" y="27"/>
                    </a:cubicBezTo>
                    <a:cubicBezTo>
                      <a:pt x="2" y="32"/>
                      <a:pt x="5" y="37"/>
                      <a:pt x="10" y="40"/>
                    </a:cubicBezTo>
                    <a:cubicBezTo>
                      <a:pt x="13" y="43"/>
                      <a:pt x="17" y="44"/>
                      <a:pt x="21" y="44"/>
                    </a:cubicBezTo>
                    <a:cubicBezTo>
                      <a:pt x="24" y="44"/>
                      <a:pt x="26" y="44"/>
                      <a:pt x="29" y="43"/>
                    </a:cubicBezTo>
                    <a:cubicBezTo>
                      <a:pt x="33" y="42"/>
                      <a:pt x="37" y="40"/>
                      <a:pt x="40" y="36"/>
                    </a:cubicBezTo>
                    <a:cubicBezTo>
                      <a:pt x="44" y="31"/>
                      <a:pt x="45" y="24"/>
                      <a:pt x="43" y="17"/>
                    </a:cubicBezTo>
                    <a:cubicBezTo>
                      <a:pt x="36" y="17"/>
                      <a:pt x="30" y="17"/>
                      <a:pt x="23" y="17"/>
                    </a:cubicBez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FAEC8474-54C1-4386-BF02-6046B951A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8789" y="5037849"/>
                <a:ext cx="57511" cy="57511"/>
              </a:xfrm>
              <a:custGeom>
                <a:avLst/>
                <a:gdLst>
                  <a:gd name="T0" fmla="*/ 48 w 51"/>
                  <a:gd name="T1" fmla="*/ 18 h 51"/>
                  <a:gd name="T2" fmla="*/ 32 w 51"/>
                  <a:gd name="T3" fmla="*/ 18 h 51"/>
                  <a:gd name="T4" fmla="*/ 32 w 51"/>
                  <a:gd name="T5" fmla="*/ 0 h 51"/>
                  <a:gd name="T6" fmla="*/ 32 w 51"/>
                  <a:gd name="T7" fmla="*/ 0 h 51"/>
                  <a:gd name="T8" fmla="*/ 32 w 51"/>
                  <a:gd name="T9" fmla="*/ 0 h 51"/>
                  <a:gd name="T10" fmla="*/ 18 w 51"/>
                  <a:gd name="T11" fmla="*/ 0 h 51"/>
                  <a:gd name="T12" fmla="*/ 18 w 51"/>
                  <a:gd name="T13" fmla="*/ 0 h 51"/>
                  <a:gd name="T14" fmla="*/ 18 w 51"/>
                  <a:gd name="T15" fmla="*/ 0 h 51"/>
                  <a:gd name="T16" fmla="*/ 18 w 51"/>
                  <a:gd name="T17" fmla="*/ 18 h 51"/>
                  <a:gd name="T18" fmla="*/ 0 w 51"/>
                  <a:gd name="T19" fmla="*/ 18 h 51"/>
                  <a:gd name="T20" fmla="*/ 0 w 51"/>
                  <a:gd name="T21" fmla="*/ 18 h 51"/>
                  <a:gd name="T22" fmla="*/ 0 w 51"/>
                  <a:gd name="T23" fmla="*/ 18 h 51"/>
                  <a:gd name="T24" fmla="*/ 0 w 51"/>
                  <a:gd name="T25" fmla="*/ 33 h 51"/>
                  <a:gd name="T26" fmla="*/ 0 w 51"/>
                  <a:gd name="T27" fmla="*/ 33 h 51"/>
                  <a:gd name="T28" fmla="*/ 0 w 51"/>
                  <a:gd name="T29" fmla="*/ 33 h 51"/>
                  <a:gd name="T30" fmla="*/ 18 w 51"/>
                  <a:gd name="T31" fmla="*/ 33 h 51"/>
                  <a:gd name="T32" fmla="*/ 18 w 51"/>
                  <a:gd name="T33" fmla="*/ 49 h 51"/>
                  <a:gd name="T34" fmla="*/ 18 w 51"/>
                  <a:gd name="T35" fmla="*/ 51 h 51"/>
                  <a:gd name="T36" fmla="*/ 18 w 51"/>
                  <a:gd name="T37" fmla="*/ 51 h 51"/>
                  <a:gd name="T38" fmla="*/ 32 w 51"/>
                  <a:gd name="T39" fmla="*/ 51 h 51"/>
                  <a:gd name="T40" fmla="*/ 32 w 51"/>
                  <a:gd name="T41" fmla="*/ 51 h 51"/>
                  <a:gd name="T42" fmla="*/ 32 w 51"/>
                  <a:gd name="T43" fmla="*/ 49 h 51"/>
                  <a:gd name="T44" fmla="*/ 32 w 51"/>
                  <a:gd name="T45" fmla="*/ 33 h 51"/>
                  <a:gd name="T46" fmla="*/ 48 w 51"/>
                  <a:gd name="T47" fmla="*/ 33 h 51"/>
                  <a:gd name="T48" fmla="*/ 51 w 51"/>
                  <a:gd name="T49" fmla="*/ 33 h 51"/>
                  <a:gd name="T50" fmla="*/ 51 w 51"/>
                  <a:gd name="T51" fmla="*/ 33 h 51"/>
                  <a:gd name="T52" fmla="*/ 51 w 51"/>
                  <a:gd name="T53" fmla="*/ 18 h 51"/>
                  <a:gd name="T54" fmla="*/ 51 w 51"/>
                  <a:gd name="T55" fmla="*/ 18 h 51"/>
                  <a:gd name="T56" fmla="*/ 48 w 51"/>
                  <a:gd name="T57" fmla="*/ 1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51">
                    <a:moveTo>
                      <a:pt x="48" y="18"/>
                    </a:moveTo>
                    <a:lnTo>
                      <a:pt x="32" y="18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8" y="33"/>
                    </a:lnTo>
                    <a:lnTo>
                      <a:pt x="18" y="49"/>
                    </a:lnTo>
                    <a:lnTo>
                      <a:pt x="18" y="51"/>
                    </a:lnTo>
                    <a:lnTo>
                      <a:pt x="18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2" y="49"/>
                    </a:lnTo>
                    <a:lnTo>
                      <a:pt x="32" y="33"/>
                    </a:lnTo>
                    <a:lnTo>
                      <a:pt x="48" y="33"/>
                    </a:lnTo>
                    <a:lnTo>
                      <a:pt x="51" y="33"/>
                    </a:lnTo>
                    <a:lnTo>
                      <a:pt x="51" y="33"/>
                    </a:lnTo>
                    <a:lnTo>
                      <a:pt x="51" y="18"/>
                    </a:lnTo>
                    <a:lnTo>
                      <a:pt x="51" y="18"/>
                    </a:lnTo>
                    <a:lnTo>
                      <a:pt x="48" y="18"/>
                    </a:lnTo>
                    <a:close/>
                  </a:path>
                </a:pathLst>
              </a:custGeom>
              <a:solidFill>
                <a:srgbClr val="FC5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E88C2DE-CC0E-48D2-88BC-B069FCD346D5}"/>
                </a:ext>
              </a:extLst>
            </p:cNvPr>
            <p:cNvGrpSpPr/>
            <p:nvPr/>
          </p:nvGrpSpPr>
          <p:grpSpPr>
            <a:xfrm>
              <a:off x="3118115" y="5795297"/>
              <a:ext cx="129682" cy="129682"/>
              <a:chOff x="2701349" y="4994998"/>
              <a:chExt cx="129682" cy="129682"/>
            </a:xfrm>
          </p:grpSpPr>
          <p:sp>
            <p:nvSpPr>
              <p:cNvPr id="74" name="Freeform 11">
                <a:extLst>
                  <a:ext uri="{FF2B5EF4-FFF2-40B4-BE49-F238E27FC236}">
                    <a16:creationId xmlns:a16="http://schemas.microsoft.com/office/drawing/2014/main" id="{705EEF46-161E-4062-9D90-AA38CDE82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1349" y="4994998"/>
                <a:ext cx="31575" cy="129682"/>
              </a:xfrm>
              <a:custGeom>
                <a:avLst/>
                <a:gdLst>
                  <a:gd name="T0" fmla="*/ 1 w 12"/>
                  <a:gd name="T1" fmla="*/ 16 h 49"/>
                  <a:gd name="T2" fmla="*/ 11 w 12"/>
                  <a:gd name="T3" fmla="*/ 16 h 49"/>
                  <a:gd name="T4" fmla="*/ 11 w 12"/>
                  <a:gd name="T5" fmla="*/ 49 h 49"/>
                  <a:gd name="T6" fmla="*/ 1 w 12"/>
                  <a:gd name="T7" fmla="*/ 49 h 49"/>
                  <a:gd name="T8" fmla="*/ 1 w 12"/>
                  <a:gd name="T9" fmla="*/ 16 h 49"/>
                  <a:gd name="T10" fmla="*/ 6 w 12"/>
                  <a:gd name="T11" fmla="*/ 0 h 49"/>
                  <a:gd name="T12" fmla="*/ 12 w 12"/>
                  <a:gd name="T13" fmla="*/ 6 h 49"/>
                  <a:gd name="T14" fmla="*/ 6 w 12"/>
                  <a:gd name="T15" fmla="*/ 12 h 49"/>
                  <a:gd name="T16" fmla="*/ 0 w 12"/>
                  <a:gd name="T17" fmla="*/ 6 h 49"/>
                  <a:gd name="T18" fmla="*/ 6 w 12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49">
                    <a:moveTo>
                      <a:pt x="1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" y="49"/>
                      <a:pt x="1" y="49"/>
                      <a:pt x="1" y="49"/>
                    </a:cubicBezTo>
                    <a:lnTo>
                      <a:pt x="1" y="16"/>
                    </a:lnTo>
                    <a:close/>
                    <a:moveTo>
                      <a:pt x="6" y="0"/>
                    </a:move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75" name="Freeform 12">
                <a:extLst>
                  <a:ext uri="{FF2B5EF4-FFF2-40B4-BE49-F238E27FC236}">
                    <a16:creationId xmlns:a16="http://schemas.microsoft.com/office/drawing/2014/main" id="{C18F413C-D7D2-44A0-8A51-2719F602A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328" y="5034466"/>
                <a:ext cx="85703" cy="90213"/>
              </a:xfrm>
              <a:custGeom>
                <a:avLst/>
                <a:gdLst>
                  <a:gd name="T0" fmla="*/ 0 w 33"/>
                  <a:gd name="T1" fmla="*/ 1 h 34"/>
                  <a:gd name="T2" fmla="*/ 10 w 33"/>
                  <a:gd name="T3" fmla="*/ 1 h 34"/>
                  <a:gd name="T4" fmla="*/ 10 w 33"/>
                  <a:gd name="T5" fmla="*/ 6 h 34"/>
                  <a:gd name="T6" fmla="*/ 11 w 33"/>
                  <a:gd name="T7" fmla="*/ 6 h 34"/>
                  <a:gd name="T8" fmla="*/ 20 w 33"/>
                  <a:gd name="T9" fmla="*/ 0 h 34"/>
                  <a:gd name="T10" fmla="*/ 33 w 33"/>
                  <a:gd name="T11" fmla="*/ 16 h 34"/>
                  <a:gd name="T12" fmla="*/ 33 w 33"/>
                  <a:gd name="T13" fmla="*/ 34 h 34"/>
                  <a:gd name="T14" fmla="*/ 22 w 33"/>
                  <a:gd name="T15" fmla="*/ 34 h 34"/>
                  <a:gd name="T16" fmla="*/ 22 w 33"/>
                  <a:gd name="T17" fmla="*/ 18 h 34"/>
                  <a:gd name="T18" fmla="*/ 17 w 33"/>
                  <a:gd name="T19" fmla="*/ 9 h 34"/>
                  <a:gd name="T20" fmla="*/ 11 w 33"/>
                  <a:gd name="T21" fmla="*/ 18 h 34"/>
                  <a:gd name="T22" fmla="*/ 11 w 33"/>
                  <a:gd name="T23" fmla="*/ 34 h 34"/>
                  <a:gd name="T24" fmla="*/ 0 w 33"/>
                  <a:gd name="T25" fmla="*/ 34 h 34"/>
                  <a:gd name="T26" fmla="*/ 0 w 33"/>
                  <a:gd name="T27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" h="34">
                    <a:moveTo>
                      <a:pt x="0" y="1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3"/>
                      <a:pt x="15" y="0"/>
                      <a:pt x="20" y="0"/>
                    </a:cubicBezTo>
                    <a:cubicBezTo>
                      <a:pt x="31" y="0"/>
                      <a:pt x="33" y="7"/>
                      <a:pt x="33" y="16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4"/>
                      <a:pt x="22" y="9"/>
                      <a:pt x="17" y="9"/>
                    </a:cubicBezTo>
                    <a:cubicBezTo>
                      <a:pt x="12" y="9"/>
                      <a:pt x="11" y="14"/>
                      <a:pt x="11" y="18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0" y="34"/>
                      <a:pt x="0" y="34"/>
                      <a:pt x="0" y="3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B86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B4236F5-D586-4805-8843-025D8BA8423B}"/>
              </a:ext>
            </a:extLst>
          </p:cNvPr>
          <p:cNvSpPr/>
          <p:nvPr/>
        </p:nvSpPr>
        <p:spPr>
          <a:xfrm>
            <a:off x="1906084" y="5646974"/>
            <a:ext cx="170481" cy="1704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4CF6CC8-1D9D-4416-AD9F-ED047F072DC0}"/>
              </a:ext>
            </a:extLst>
          </p:cNvPr>
          <p:cNvSpPr/>
          <p:nvPr/>
        </p:nvSpPr>
        <p:spPr>
          <a:xfrm>
            <a:off x="5275856" y="5646974"/>
            <a:ext cx="170481" cy="170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0D6EB1E-4715-4EB2-8931-C6784849D002}"/>
              </a:ext>
            </a:extLst>
          </p:cNvPr>
          <p:cNvSpPr/>
          <p:nvPr/>
        </p:nvSpPr>
        <p:spPr>
          <a:xfrm>
            <a:off x="8679594" y="5646974"/>
            <a:ext cx="170481" cy="1704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D8469E3-D28C-427B-8B5A-5EE54EAC59A0}"/>
              </a:ext>
            </a:extLst>
          </p:cNvPr>
          <p:cNvSpPr txBox="1"/>
          <p:nvPr/>
        </p:nvSpPr>
        <p:spPr>
          <a:xfrm>
            <a:off x="3705726" y="2694886"/>
            <a:ext cx="4780548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solidFill>
                  <a:schemeClr val="bg2"/>
                </a:solidFill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 </a:t>
            </a:r>
            <a:endParaRPr lang="id-ID" sz="12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516A0862-0EAC-460B-85A1-8892D76560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67D465F4-4A51-4C21-8CF0-EFFD4CDE1A8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FE349D79-7C09-47DA-9830-2A9F5908D5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613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47000" decel="4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47000" decel="4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47000" decel="4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47000" decel="4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animBg="1"/>
      <p:bldP spid="16" grpId="0" animBg="1"/>
      <p:bldP spid="29" grpId="0"/>
      <p:bldP spid="30" grpId="0"/>
      <p:bldP spid="18" grpId="0"/>
      <p:bldP spid="19" grpId="0"/>
      <p:bldP spid="34" grpId="0"/>
      <p:bldP spid="35" grpId="0"/>
      <p:bldP spid="78" grpId="0" animBg="1"/>
      <p:bldP spid="79" grpId="0" animBg="1"/>
      <p:bldP spid="80" grpId="0" animBg="1"/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82F1BA-02E6-4442-8368-1FD17DE1D0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99661-D0F4-49ED-B19F-1992B5CA9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F71284-44EE-42B0-B0FF-13450D709CE8}"/>
              </a:ext>
            </a:extLst>
          </p:cNvPr>
          <p:cNvSpPr/>
          <p:nvPr/>
        </p:nvSpPr>
        <p:spPr>
          <a:xfrm>
            <a:off x="7911058" y="2478372"/>
            <a:ext cx="642079" cy="642079"/>
          </a:xfrm>
          <a:prstGeom prst="ellipse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9B1F0-F136-442C-AACA-AC4D78377275}"/>
              </a:ext>
            </a:extLst>
          </p:cNvPr>
          <p:cNvSpPr txBox="1"/>
          <p:nvPr/>
        </p:nvSpPr>
        <p:spPr>
          <a:xfrm>
            <a:off x="1225982" y="2239505"/>
            <a:ext cx="40973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95396-5136-45DE-93BD-3175152D8E28}"/>
              </a:ext>
            </a:extLst>
          </p:cNvPr>
          <p:cNvSpPr txBox="1"/>
          <p:nvPr/>
        </p:nvSpPr>
        <p:spPr>
          <a:xfrm>
            <a:off x="1225982" y="1870173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Get in touch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715ACA-CBFB-42DE-8127-56722F21068A}"/>
              </a:ext>
            </a:extLst>
          </p:cNvPr>
          <p:cNvSpPr/>
          <p:nvPr/>
        </p:nvSpPr>
        <p:spPr>
          <a:xfrm>
            <a:off x="7154054" y="4901783"/>
            <a:ext cx="3747541" cy="1394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A715357-241D-41B6-A036-C1BF8D83DB9A}"/>
              </a:ext>
            </a:extLst>
          </p:cNvPr>
          <p:cNvSpPr/>
          <p:nvPr/>
        </p:nvSpPr>
        <p:spPr>
          <a:xfrm>
            <a:off x="8089691" y="2657005"/>
            <a:ext cx="284813" cy="2848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7D47A8-D5C1-4E8C-A4AD-7A6FCA4A020C}"/>
              </a:ext>
            </a:extLst>
          </p:cNvPr>
          <p:cNvSpPr/>
          <p:nvPr/>
        </p:nvSpPr>
        <p:spPr>
          <a:xfrm>
            <a:off x="1560023" y="3438685"/>
            <a:ext cx="349963" cy="34996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361B4B-64CA-4259-BD49-88C0CD7A9832}"/>
              </a:ext>
            </a:extLst>
          </p:cNvPr>
          <p:cNvSpPr/>
          <p:nvPr/>
        </p:nvSpPr>
        <p:spPr>
          <a:xfrm>
            <a:off x="1560023" y="3926281"/>
            <a:ext cx="349963" cy="3499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75B18E4-9384-4D4B-8425-B86473678BCE}"/>
              </a:ext>
            </a:extLst>
          </p:cNvPr>
          <p:cNvSpPr/>
          <p:nvPr/>
        </p:nvSpPr>
        <p:spPr>
          <a:xfrm>
            <a:off x="1560023" y="4431693"/>
            <a:ext cx="349963" cy="3499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1E25AA73-9D45-4D2E-A85F-D13D76EEF663}"/>
              </a:ext>
            </a:extLst>
          </p:cNvPr>
          <p:cNvSpPr txBox="1"/>
          <p:nvPr/>
        </p:nvSpPr>
        <p:spPr>
          <a:xfrm>
            <a:off x="2107021" y="3916596"/>
            <a:ext cx="1968555" cy="3351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cs typeface="+mn-ea"/>
                <a:sym typeface="+mn-lt"/>
              </a:rPr>
              <a:t>+76 869 – 8743 - 5432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4D4F46C6-E7FF-45C9-B305-D11006B73884}"/>
              </a:ext>
            </a:extLst>
          </p:cNvPr>
          <p:cNvSpPr txBox="1"/>
          <p:nvPr/>
        </p:nvSpPr>
        <p:spPr>
          <a:xfrm>
            <a:off x="2107021" y="3429000"/>
            <a:ext cx="2548799" cy="339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cs typeface="+mn-ea"/>
                <a:sym typeface="+mn-lt"/>
              </a:rPr>
              <a:t>project@company.com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CB054C-4833-4FA7-A26D-7402048FD7B5}"/>
              </a:ext>
            </a:extLst>
          </p:cNvPr>
          <p:cNvGrpSpPr/>
          <p:nvPr/>
        </p:nvGrpSpPr>
        <p:grpSpPr>
          <a:xfrm>
            <a:off x="1631427" y="3550680"/>
            <a:ext cx="207149" cy="125962"/>
            <a:chOff x="2301871" y="6188075"/>
            <a:chExt cx="279400" cy="169896"/>
          </a:xfrm>
          <a:solidFill>
            <a:schemeClr val="bg2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A45D260-F077-45FB-83AE-80A943EF6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1" y="6189695"/>
              <a:ext cx="279400" cy="168276"/>
            </a:xfrm>
            <a:custGeom>
              <a:avLst/>
              <a:gdLst>
                <a:gd name="T0" fmla="*/ 88 w 176"/>
                <a:gd name="T1" fmla="*/ 71 h 106"/>
                <a:gd name="T2" fmla="*/ 0 w 176"/>
                <a:gd name="T3" fmla="*/ 0 h 106"/>
                <a:gd name="T4" fmla="*/ 0 w 176"/>
                <a:gd name="T5" fmla="*/ 106 h 106"/>
                <a:gd name="T6" fmla="*/ 176 w 176"/>
                <a:gd name="T7" fmla="*/ 106 h 106"/>
                <a:gd name="T8" fmla="*/ 176 w 176"/>
                <a:gd name="T9" fmla="*/ 4 h 106"/>
                <a:gd name="T10" fmla="*/ 88 w 176"/>
                <a:gd name="T11" fmla="*/ 7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6">
                  <a:moveTo>
                    <a:pt x="88" y="71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176" y="106"/>
                  </a:lnTo>
                  <a:lnTo>
                    <a:pt x="176" y="4"/>
                  </a:lnTo>
                  <a:lnTo>
                    <a:pt x="88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9541D880-1E53-4543-AB31-194B7357E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925" y="6188075"/>
              <a:ext cx="249238" cy="93664"/>
            </a:xfrm>
            <a:custGeom>
              <a:avLst/>
              <a:gdLst>
                <a:gd name="T0" fmla="*/ 157 w 157"/>
                <a:gd name="T1" fmla="*/ 0 h 59"/>
                <a:gd name="T2" fmla="*/ 0 w 157"/>
                <a:gd name="T3" fmla="*/ 0 h 59"/>
                <a:gd name="T4" fmla="*/ 76 w 157"/>
                <a:gd name="T5" fmla="*/ 59 h 59"/>
                <a:gd name="T6" fmla="*/ 157 w 157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59">
                  <a:moveTo>
                    <a:pt x="157" y="0"/>
                  </a:moveTo>
                  <a:lnTo>
                    <a:pt x="0" y="0"/>
                  </a:lnTo>
                  <a:lnTo>
                    <a:pt x="76" y="59"/>
                  </a:lnTo>
                  <a:lnTo>
                    <a:pt x="1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7944C1-00C0-4D93-A9E6-1B449BAB07C5}"/>
              </a:ext>
            </a:extLst>
          </p:cNvPr>
          <p:cNvGrpSpPr/>
          <p:nvPr/>
        </p:nvGrpSpPr>
        <p:grpSpPr>
          <a:xfrm>
            <a:off x="1631430" y="3991916"/>
            <a:ext cx="207149" cy="223628"/>
            <a:chOff x="1177925" y="6181725"/>
            <a:chExt cx="279400" cy="301626"/>
          </a:xfrm>
          <a:solidFill>
            <a:schemeClr val="bg2"/>
          </a:solidFill>
        </p:grpSpPr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EA5F907-C3DB-4A51-86B8-D95FD2B4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5" y="6199188"/>
              <a:ext cx="225425" cy="284163"/>
            </a:xfrm>
            <a:custGeom>
              <a:avLst/>
              <a:gdLst>
                <a:gd name="T0" fmla="*/ 17 w 82"/>
                <a:gd name="T1" fmla="*/ 0 h 102"/>
                <a:gd name="T2" fmla="*/ 9 w 82"/>
                <a:gd name="T3" fmla="*/ 38 h 102"/>
                <a:gd name="T4" fmla="*/ 49 w 82"/>
                <a:gd name="T5" fmla="*/ 91 h 102"/>
                <a:gd name="T6" fmla="*/ 82 w 82"/>
                <a:gd name="T7" fmla="*/ 89 h 102"/>
                <a:gd name="T8" fmla="*/ 60 w 82"/>
                <a:gd name="T9" fmla="*/ 60 h 102"/>
                <a:gd name="T10" fmla="*/ 37 w 82"/>
                <a:gd name="T11" fmla="*/ 59 h 102"/>
                <a:gd name="T12" fmla="*/ 37 w 82"/>
                <a:gd name="T13" fmla="*/ 29 h 102"/>
                <a:gd name="T14" fmla="*/ 17 w 82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02">
                  <a:moveTo>
                    <a:pt x="17" y="0"/>
                  </a:moveTo>
                  <a:cubicBezTo>
                    <a:pt x="17" y="0"/>
                    <a:pt x="0" y="14"/>
                    <a:pt x="9" y="38"/>
                  </a:cubicBezTo>
                  <a:cubicBezTo>
                    <a:pt x="18" y="62"/>
                    <a:pt x="29" y="80"/>
                    <a:pt x="49" y="91"/>
                  </a:cubicBezTo>
                  <a:cubicBezTo>
                    <a:pt x="69" y="102"/>
                    <a:pt x="82" y="89"/>
                    <a:pt x="82" y="89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51" y="76"/>
                    <a:pt x="37" y="59"/>
                  </a:cubicBezTo>
                  <a:cubicBezTo>
                    <a:pt x="26" y="46"/>
                    <a:pt x="25" y="37"/>
                    <a:pt x="37" y="29"/>
                  </a:cubicBezTo>
                  <a:cubicBezTo>
                    <a:pt x="38" y="18"/>
                    <a:pt x="22" y="1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249A6981-7DA6-4B8E-9083-92B064F1F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625" y="6235700"/>
              <a:ext cx="76200" cy="103188"/>
            </a:xfrm>
            <a:custGeom>
              <a:avLst/>
              <a:gdLst>
                <a:gd name="T0" fmla="*/ 0 w 28"/>
                <a:gd name="T1" fmla="*/ 3 h 37"/>
                <a:gd name="T2" fmla="*/ 0 w 28"/>
                <a:gd name="T3" fmla="*/ 12 h 37"/>
                <a:gd name="T4" fmla="*/ 13 w 28"/>
                <a:gd name="T5" fmla="*/ 18 h 37"/>
                <a:gd name="T6" fmla="*/ 14 w 28"/>
                <a:gd name="T7" fmla="*/ 33 h 37"/>
                <a:gd name="T8" fmla="*/ 24 w 28"/>
                <a:gd name="T9" fmla="*/ 37 h 37"/>
                <a:gd name="T10" fmla="*/ 20 w 28"/>
                <a:gd name="T11" fmla="*/ 11 h 37"/>
                <a:gd name="T12" fmla="*/ 0 w 28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7">
                  <a:moveTo>
                    <a:pt x="0" y="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9" y="11"/>
                    <a:pt x="13" y="18"/>
                  </a:cubicBezTo>
                  <a:cubicBezTo>
                    <a:pt x="15" y="21"/>
                    <a:pt x="16" y="24"/>
                    <a:pt x="14" y="33"/>
                  </a:cubicBezTo>
                  <a:cubicBezTo>
                    <a:pt x="16" y="33"/>
                    <a:pt x="24" y="37"/>
                    <a:pt x="24" y="37"/>
                  </a:cubicBezTo>
                  <a:cubicBezTo>
                    <a:pt x="24" y="37"/>
                    <a:pt x="28" y="20"/>
                    <a:pt x="20" y="11"/>
                  </a:cubicBezTo>
                  <a:cubicBezTo>
                    <a:pt x="11" y="0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0E35D027-7DA0-4737-992C-14D54DC5F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800" y="6181725"/>
              <a:ext cx="136525" cy="184150"/>
            </a:xfrm>
            <a:custGeom>
              <a:avLst/>
              <a:gdLst>
                <a:gd name="T0" fmla="*/ 0 w 50"/>
                <a:gd name="T1" fmla="*/ 12 h 66"/>
                <a:gd name="T2" fmla="*/ 0 w 50"/>
                <a:gd name="T3" fmla="*/ 0 h 66"/>
                <a:gd name="T4" fmla="*/ 39 w 50"/>
                <a:gd name="T5" fmla="*/ 23 h 66"/>
                <a:gd name="T6" fmla="*/ 41 w 50"/>
                <a:gd name="T7" fmla="*/ 66 h 66"/>
                <a:gd name="T8" fmla="*/ 31 w 50"/>
                <a:gd name="T9" fmla="*/ 60 h 66"/>
                <a:gd name="T10" fmla="*/ 26 w 50"/>
                <a:gd name="T11" fmla="*/ 25 h 66"/>
                <a:gd name="T12" fmla="*/ 0 w 50"/>
                <a:gd name="T13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6">
                  <a:moveTo>
                    <a:pt x="0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9" y="1"/>
                    <a:pt x="39" y="23"/>
                  </a:cubicBezTo>
                  <a:cubicBezTo>
                    <a:pt x="50" y="44"/>
                    <a:pt x="41" y="66"/>
                    <a:pt x="41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0"/>
                    <a:pt x="37" y="38"/>
                    <a:pt x="26" y="25"/>
                  </a:cubicBezTo>
                  <a:cubicBezTo>
                    <a:pt x="16" y="11"/>
                    <a:pt x="0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483EBBC7-C326-434C-A2C0-A99CFF2122AB}"/>
              </a:ext>
            </a:extLst>
          </p:cNvPr>
          <p:cNvSpPr>
            <a:spLocks noEditPoints="1"/>
          </p:cNvSpPr>
          <p:nvPr/>
        </p:nvSpPr>
        <p:spPr bwMode="auto">
          <a:xfrm>
            <a:off x="1611712" y="4487093"/>
            <a:ext cx="246408" cy="239161"/>
          </a:xfrm>
          <a:custGeom>
            <a:avLst/>
            <a:gdLst>
              <a:gd name="T0" fmla="*/ 108 w 116"/>
              <a:gd name="T1" fmla="*/ 67 h 112"/>
              <a:gd name="T2" fmla="*/ 88 w 116"/>
              <a:gd name="T3" fmla="*/ 18 h 112"/>
              <a:gd name="T4" fmla="*/ 49 w 116"/>
              <a:gd name="T5" fmla="*/ 9 h 112"/>
              <a:gd name="T6" fmla="*/ 15 w 116"/>
              <a:gd name="T7" fmla="*/ 14 h 112"/>
              <a:gd name="T8" fmla="*/ 11 w 116"/>
              <a:gd name="T9" fmla="*/ 46 h 112"/>
              <a:gd name="T10" fmla="*/ 14 w 116"/>
              <a:gd name="T11" fmla="*/ 77 h 112"/>
              <a:gd name="T12" fmla="*/ 69 w 116"/>
              <a:gd name="T13" fmla="*/ 107 h 112"/>
              <a:gd name="T14" fmla="*/ 104 w 116"/>
              <a:gd name="T15" fmla="*/ 102 h 112"/>
              <a:gd name="T16" fmla="*/ 108 w 116"/>
              <a:gd name="T17" fmla="*/ 67 h 112"/>
              <a:gd name="T18" fmla="*/ 89 w 116"/>
              <a:gd name="T19" fmla="*/ 74 h 112"/>
              <a:gd name="T20" fmla="*/ 62 w 116"/>
              <a:gd name="T21" fmla="*/ 93 h 112"/>
              <a:gd name="T22" fmla="*/ 33 w 116"/>
              <a:gd name="T23" fmla="*/ 79 h 112"/>
              <a:gd name="T24" fmla="*/ 34 w 116"/>
              <a:gd name="T25" fmla="*/ 70 h 112"/>
              <a:gd name="T26" fmla="*/ 43 w 116"/>
              <a:gd name="T27" fmla="*/ 72 h 112"/>
              <a:gd name="T28" fmla="*/ 63 w 116"/>
              <a:gd name="T29" fmla="*/ 81 h 112"/>
              <a:gd name="T30" fmla="*/ 65 w 116"/>
              <a:gd name="T31" fmla="*/ 65 h 112"/>
              <a:gd name="T32" fmla="*/ 31 w 116"/>
              <a:gd name="T33" fmla="*/ 44 h 112"/>
              <a:gd name="T34" fmla="*/ 58 w 116"/>
              <a:gd name="T35" fmla="*/ 22 h 112"/>
              <a:gd name="T36" fmla="*/ 85 w 116"/>
              <a:gd name="T37" fmla="*/ 33 h 112"/>
              <a:gd name="T38" fmla="*/ 84 w 116"/>
              <a:gd name="T39" fmla="*/ 43 h 112"/>
              <a:gd name="T40" fmla="*/ 74 w 116"/>
              <a:gd name="T41" fmla="*/ 40 h 112"/>
              <a:gd name="T42" fmla="*/ 57 w 116"/>
              <a:gd name="T43" fmla="*/ 34 h 112"/>
              <a:gd name="T44" fmla="*/ 52 w 116"/>
              <a:gd name="T45" fmla="*/ 47 h 112"/>
              <a:gd name="T46" fmla="*/ 76 w 116"/>
              <a:gd name="T47" fmla="*/ 53 h 112"/>
              <a:gd name="T48" fmla="*/ 89 w 116"/>
              <a:gd name="T49" fmla="*/ 7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" h="112">
                <a:moveTo>
                  <a:pt x="108" y="67"/>
                </a:moveTo>
                <a:cubicBezTo>
                  <a:pt x="109" y="47"/>
                  <a:pt x="105" y="32"/>
                  <a:pt x="88" y="18"/>
                </a:cubicBezTo>
                <a:cubicBezTo>
                  <a:pt x="72" y="4"/>
                  <a:pt x="49" y="9"/>
                  <a:pt x="49" y="9"/>
                </a:cubicBezTo>
                <a:cubicBezTo>
                  <a:pt x="49" y="9"/>
                  <a:pt x="31" y="0"/>
                  <a:pt x="15" y="14"/>
                </a:cubicBezTo>
                <a:cubicBezTo>
                  <a:pt x="0" y="28"/>
                  <a:pt x="11" y="46"/>
                  <a:pt x="11" y="46"/>
                </a:cubicBezTo>
                <a:cubicBezTo>
                  <a:pt x="11" y="46"/>
                  <a:pt x="7" y="61"/>
                  <a:pt x="14" y="77"/>
                </a:cubicBezTo>
                <a:cubicBezTo>
                  <a:pt x="30" y="111"/>
                  <a:pt x="62" y="108"/>
                  <a:pt x="69" y="107"/>
                </a:cubicBezTo>
                <a:cubicBezTo>
                  <a:pt x="77" y="111"/>
                  <a:pt x="92" y="112"/>
                  <a:pt x="104" y="102"/>
                </a:cubicBezTo>
                <a:cubicBezTo>
                  <a:pt x="116" y="91"/>
                  <a:pt x="111" y="72"/>
                  <a:pt x="108" y="67"/>
                </a:cubicBezTo>
                <a:close/>
                <a:moveTo>
                  <a:pt x="89" y="74"/>
                </a:moveTo>
                <a:cubicBezTo>
                  <a:pt x="88" y="89"/>
                  <a:pt x="70" y="93"/>
                  <a:pt x="62" y="93"/>
                </a:cubicBezTo>
                <a:cubicBezTo>
                  <a:pt x="53" y="93"/>
                  <a:pt x="39" y="90"/>
                  <a:pt x="33" y="79"/>
                </a:cubicBezTo>
                <a:cubicBezTo>
                  <a:pt x="30" y="74"/>
                  <a:pt x="33" y="71"/>
                  <a:pt x="34" y="70"/>
                </a:cubicBezTo>
                <a:cubicBezTo>
                  <a:pt x="36" y="69"/>
                  <a:pt x="40" y="68"/>
                  <a:pt x="43" y="72"/>
                </a:cubicBezTo>
                <a:cubicBezTo>
                  <a:pt x="46" y="75"/>
                  <a:pt x="52" y="82"/>
                  <a:pt x="63" y="81"/>
                </a:cubicBezTo>
                <a:cubicBezTo>
                  <a:pt x="75" y="80"/>
                  <a:pt x="76" y="67"/>
                  <a:pt x="65" y="65"/>
                </a:cubicBezTo>
                <a:cubicBezTo>
                  <a:pt x="54" y="63"/>
                  <a:pt x="34" y="60"/>
                  <a:pt x="31" y="44"/>
                </a:cubicBezTo>
                <a:cubicBezTo>
                  <a:pt x="29" y="30"/>
                  <a:pt x="45" y="22"/>
                  <a:pt x="58" y="22"/>
                </a:cubicBezTo>
                <a:cubicBezTo>
                  <a:pt x="71" y="22"/>
                  <a:pt x="80" y="27"/>
                  <a:pt x="85" y="33"/>
                </a:cubicBezTo>
                <a:cubicBezTo>
                  <a:pt x="88" y="38"/>
                  <a:pt x="85" y="42"/>
                  <a:pt x="84" y="43"/>
                </a:cubicBezTo>
                <a:cubicBezTo>
                  <a:pt x="82" y="43"/>
                  <a:pt x="78" y="45"/>
                  <a:pt x="74" y="40"/>
                </a:cubicBezTo>
                <a:cubicBezTo>
                  <a:pt x="74" y="40"/>
                  <a:pt x="69" y="33"/>
                  <a:pt x="57" y="34"/>
                </a:cubicBezTo>
                <a:cubicBezTo>
                  <a:pt x="46" y="35"/>
                  <a:pt x="44" y="45"/>
                  <a:pt x="52" y="47"/>
                </a:cubicBezTo>
                <a:cubicBezTo>
                  <a:pt x="59" y="49"/>
                  <a:pt x="71" y="52"/>
                  <a:pt x="76" y="53"/>
                </a:cubicBezTo>
                <a:cubicBezTo>
                  <a:pt x="81" y="55"/>
                  <a:pt x="91" y="58"/>
                  <a:pt x="89" y="7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18F1FED1-EFB9-4781-B92A-C1AA682CF35D}"/>
              </a:ext>
            </a:extLst>
          </p:cNvPr>
          <p:cNvSpPr txBox="1"/>
          <p:nvPr/>
        </p:nvSpPr>
        <p:spPr>
          <a:xfrm>
            <a:off x="2107021" y="4404192"/>
            <a:ext cx="2746919" cy="3398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cs typeface="+mn-ea"/>
                <a:sym typeface="+mn-lt"/>
              </a:rPr>
              <a:t>project@company.com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24FB4B90-6883-4785-AD48-62461579500D}"/>
              </a:ext>
            </a:extLst>
          </p:cNvPr>
          <p:cNvSpPr>
            <a:spLocks noEditPoints="1"/>
          </p:cNvSpPr>
          <p:nvPr/>
        </p:nvSpPr>
        <p:spPr bwMode="auto">
          <a:xfrm>
            <a:off x="7466013" y="5263402"/>
            <a:ext cx="284163" cy="439738"/>
          </a:xfrm>
          <a:custGeom>
            <a:avLst/>
            <a:gdLst>
              <a:gd name="T0" fmla="*/ 73 w 75"/>
              <a:gd name="T1" fmla="*/ 29 h 117"/>
              <a:gd name="T2" fmla="*/ 38 w 75"/>
              <a:gd name="T3" fmla="*/ 0 h 117"/>
              <a:gd name="T4" fmla="*/ 38 w 75"/>
              <a:gd name="T5" fmla="*/ 0 h 117"/>
              <a:gd name="T6" fmla="*/ 2 w 75"/>
              <a:gd name="T7" fmla="*/ 29 h 117"/>
              <a:gd name="T8" fmla="*/ 6 w 75"/>
              <a:gd name="T9" fmla="*/ 53 h 117"/>
              <a:gd name="T10" fmla="*/ 14 w 75"/>
              <a:gd name="T11" fmla="*/ 68 h 117"/>
              <a:gd name="T12" fmla="*/ 37 w 75"/>
              <a:gd name="T13" fmla="*/ 117 h 117"/>
              <a:gd name="T14" fmla="*/ 61 w 75"/>
              <a:gd name="T15" fmla="*/ 68 h 117"/>
              <a:gd name="T16" fmla="*/ 69 w 75"/>
              <a:gd name="T17" fmla="*/ 53 h 117"/>
              <a:gd name="T18" fmla="*/ 73 w 75"/>
              <a:gd name="T19" fmla="*/ 29 h 117"/>
              <a:gd name="T20" fmla="*/ 38 w 75"/>
              <a:gd name="T21" fmla="*/ 47 h 117"/>
              <a:gd name="T22" fmla="*/ 27 w 75"/>
              <a:gd name="T23" fmla="*/ 36 h 117"/>
              <a:gd name="T24" fmla="*/ 38 w 75"/>
              <a:gd name="T25" fmla="*/ 24 h 117"/>
              <a:gd name="T26" fmla="*/ 49 w 75"/>
              <a:gd name="T27" fmla="*/ 36 h 117"/>
              <a:gd name="T28" fmla="*/ 38 w 75"/>
              <a:gd name="T29" fmla="*/ 4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" h="117">
                <a:moveTo>
                  <a:pt x="73" y="29"/>
                </a:moveTo>
                <a:cubicBezTo>
                  <a:pt x="66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5" y="0"/>
                  <a:pt x="9" y="1"/>
                  <a:pt x="2" y="29"/>
                </a:cubicBezTo>
                <a:cubicBezTo>
                  <a:pt x="2" y="29"/>
                  <a:pt x="0" y="39"/>
                  <a:pt x="6" y="53"/>
                </a:cubicBezTo>
                <a:cubicBezTo>
                  <a:pt x="6" y="53"/>
                  <a:pt x="13" y="66"/>
                  <a:pt x="14" y="68"/>
                </a:cubicBezTo>
                <a:cubicBezTo>
                  <a:pt x="14" y="68"/>
                  <a:pt x="33" y="96"/>
                  <a:pt x="37" y="117"/>
                </a:cubicBezTo>
                <a:cubicBezTo>
                  <a:pt x="41" y="96"/>
                  <a:pt x="61" y="68"/>
                  <a:pt x="61" y="68"/>
                </a:cubicBezTo>
                <a:cubicBezTo>
                  <a:pt x="62" y="67"/>
                  <a:pt x="69" y="53"/>
                  <a:pt x="69" y="53"/>
                </a:cubicBezTo>
                <a:cubicBezTo>
                  <a:pt x="75" y="39"/>
                  <a:pt x="73" y="29"/>
                  <a:pt x="73" y="29"/>
                </a:cubicBezTo>
                <a:close/>
                <a:moveTo>
                  <a:pt x="38" y="47"/>
                </a:moveTo>
                <a:cubicBezTo>
                  <a:pt x="32" y="47"/>
                  <a:pt x="27" y="42"/>
                  <a:pt x="27" y="36"/>
                </a:cubicBezTo>
                <a:cubicBezTo>
                  <a:pt x="27" y="29"/>
                  <a:pt x="32" y="24"/>
                  <a:pt x="38" y="24"/>
                </a:cubicBezTo>
                <a:cubicBezTo>
                  <a:pt x="44" y="24"/>
                  <a:pt x="49" y="29"/>
                  <a:pt x="49" y="36"/>
                </a:cubicBezTo>
                <a:cubicBezTo>
                  <a:pt x="49" y="42"/>
                  <a:pt x="44" y="47"/>
                  <a:pt x="38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C34313-8BAF-442F-ABC3-C11AAF9EF5F8}"/>
              </a:ext>
            </a:extLst>
          </p:cNvPr>
          <p:cNvSpPr txBox="1"/>
          <p:nvPr/>
        </p:nvSpPr>
        <p:spPr>
          <a:xfrm>
            <a:off x="7911058" y="5151908"/>
            <a:ext cx="2746377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</a:t>
            </a:r>
            <a:r>
              <a:rPr lang="en-US" sz="1200" dirty="0">
                <a:cs typeface="+mn-ea"/>
                <a:sym typeface="+mn-lt"/>
              </a:rPr>
              <a:t> Block C, No. 108 Netherland, </a:t>
            </a:r>
            <a:r>
              <a:rPr lang="en-US" sz="1200" dirty="0" err="1">
                <a:cs typeface="+mn-ea"/>
                <a:sym typeface="+mn-lt"/>
              </a:rPr>
              <a:t>AMsterdam</a:t>
            </a:r>
            <a:endParaRPr lang="en-US" sz="1200" dirty="0">
              <a:cs typeface="+mn-ea"/>
              <a:sym typeface="+mn-lt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1B3459E7-7EEB-46C2-A346-6983D6E153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D96BA422-4489-404E-B570-116A86DC8E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C102C609-8685-4EE3-935E-92BD2B8717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557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accel="47000" decel="5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build="p"/>
      <p:bldP spid="24" grpId="0" animBg="1"/>
      <p:bldP spid="13" grpId="0"/>
      <p:bldP spid="14" grpId="0"/>
      <p:bldP spid="16" grpId="0" animBg="1"/>
      <p:bldP spid="23" grpId="0" animBg="1"/>
      <p:bldP spid="25" grpId="0" animBg="1"/>
      <p:bldP spid="26" grpId="0" animBg="1"/>
      <p:bldP spid="27" grpId="0" animBg="1"/>
      <p:bldP spid="28" grpId="0"/>
      <p:bldP spid="29" grpId="0"/>
      <p:bldP spid="37" grpId="0" animBg="1"/>
      <p:bldP spid="38" grpId="0"/>
      <p:bldP spid="46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4DEB2B27-50F3-47A8-BA11-F605D112B8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55236AE-7514-4F09-9FCF-607F367255EF}"/>
              </a:ext>
            </a:extLst>
          </p:cNvPr>
          <p:cNvSpPr/>
          <p:nvPr/>
        </p:nvSpPr>
        <p:spPr>
          <a:xfrm>
            <a:off x="804745" y="1889809"/>
            <a:ext cx="1915886" cy="1995168"/>
          </a:xfrm>
          <a:prstGeom prst="roundRect">
            <a:avLst>
              <a:gd name="adj" fmla="val 5729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A59B7-8BC3-4CD7-AA4F-3EF0D5499623}"/>
              </a:ext>
            </a:extLst>
          </p:cNvPr>
          <p:cNvSpPr txBox="1"/>
          <p:nvPr/>
        </p:nvSpPr>
        <p:spPr>
          <a:xfrm>
            <a:off x="3116872" y="2241598"/>
            <a:ext cx="3896155" cy="89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8C240-F8B2-4B59-8EF8-F3BDCE85A36C}"/>
              </a:ext>
            </a:extLst>
          </p:cNvPr>
          <p:cNvSpPr txBox="1"/>
          <p:nvPr/>
        </p:nvSpPr>
        <p:spPr>
          <a:xfrm>
            <a:off x="3116872" y="187226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About </a:t>
            </a:r>
            <a:r>
              <a:rPr lang="en-US" b="1" dirty="0" err="1">
                <a:cs typeface="+mn-ea"/>
                <a:sym typeface="+mn-lt"/>
              </a:rPr>
              <a:t>iDea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6C209D03-93CB-4839-BC75-9BCCC334B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latin typeface="+mn-lt"/>
                <a:cs typeface="+mn-ea"/>
                <a:sym typeface="+mn-lt"/>
              </a:rPr>
              <a:t>iDea</a:t>
            </a:r>
            <a:endParaRPr lang="en-US" b="1" dirty="0">
              <a:latin typeface="+mn-lt"/>
              <a:cs typeface="+mn-ea"/>
              <a:sym typeface="+mn-lt"/>
            </a:endParaRP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1177974-E80E-41AE-A92A-51FAD5DF1D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001423-6677-4E2B-8934-5CDD529B9144}"/>
              </a:ext>
            </a:extLst>
          </p:cNvPr>
          <p:cNvSpPr/>
          <p:nvPr/>
        </p:nvSpPr>
        <p:spPr>
          <a:xfrm>
            <a:off x="7500349" y="3230557"/>
            <a:ext cx="668741" cy="6687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CF76F1-4F5C-45CF-97F3-DAD7ABC20E89}"/>
              </a:ext>
            </a:extLst>
          </p:cNvPr>
          <p:cNvSpPr/>
          <p:nvPr/>
        </p:nvSpPr>
        <p:spPr>
          <a:xfrm>
            <a:off x="8619290" y="2530582"/>
            <a:ext cx="314279" cy="314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C5E3E5-C578-41F8-B0A3-C01B0500F0E7}"/>
              </a:ext>
            </a:extLst>
          </p:cNvPr>
          <p:cNvSpPr/>
          <p:nvPr/>
        </p:nvSpPr>
        <p:spPr>
          <a:xfrm>
            <a:off x="10456452" y="5894340"/>
            <a:ext cx="314279" cy="3142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E29808-A851-4D53-84EB-109FE8AB0E53}"/>
              </a:ext>
            </a:extLst>
          </p:cNvPr>
          <p:cNvSpPr/>
          <p:nvPr/>
        </p:nvSpPr>
        <p:spPr>
          <a:xfrm>
            <a:off x="7950549" y="5514467"/>
            <a:ext cx="218541" cy="2185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823542-2ADB-44DE-A862-A9DD200F14D8}"/>
              </a:ext>
            </a:extLst>
          </p:cNvPr>
          <p:cNvSpPr/>
          <p:nvPr/>
        </p:nvSpPr>
        <p:spPr>
          <a:xfrm>
            <a:off x="3220872" y="3627081"/>
            <a:ext cx="1454542" cy="4913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80C793F-2FFD-451D-B949-BA1F03D2DA1E}"/>
              </a:ext>
            </a:extLst>
          </p:cNvPr>
          <p:cNvSpPr/>
          <p:nvPr/>
        </p:nvSpPr>
        <p:spPr>
          <a:xfrm>
            <a:off x="757238" y="4977065"/>
            <a:ext cx="5950897" cy="1035224"/>
          </a:xfrm>
          <a:prstGeom prst="roundRect">
            <a:avLst>
              <a:gd name="adj" fmla="val 14030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BD1007-51A9-4120-A2E8-938E675F06E8}"/>
              </a:ext>
            </a:extLst>
          </p:cNvPr>
          <p:cNvSpPr txBox="1"/>
          <p:nvPr/>
        </p:nvSpPr>
        <p:spPr>
          <a:xfrm>
            <a:off x="1407653" y="5232115"/>
            <a:ext cx="4734482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2"/>
                </a:solidFill>
                <a:cs typeface="+mn-ea"/>
                <a:sym typeface="+mn-lt"/>
              </a:rPr>
              <a:t>“Try hard and creative hard and try again”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2FE346-122F-40D2-9052-9B4E9D0FDA90}"/>
              </a:ext>
            </a:extLst>
          </p:cNvPr>
          <p:cNvSpPr txBox="1"/>
          <p:nvPr/>
        </p:nvSpPr>
        <p:spPr>
          <a:xfrm>
            <a:off x="3458369" y="3621896"/>
            <a:ext cx="979548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cs typeface="+mn-ea"/>
                <a:sym typeface="+mn-lt"/>
              </a:rPr>
              <a:t>Join Us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D8FC3C76-4B87-4395-8DD7-29B4C30291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B8DD2425-FC7D-4CB1-B522-ED0D759F5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845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4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40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4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16" grpId="0"/>
          <p:bldP spid="20" grpId="0"/>
          <p:bldP spid="57" grpId="0" build="p"/>
          <p:bldP spid="58" grpId="0" build="p"/>
          <p:bldP spid="42" grpId="0" animBg="1"/>
          <p:bldP spid="43" grpId="0" animBg="1"/>
          <p:bldP spid="44" grpId="0" animBg="1"/>
          <p:bldP spid="45" grpId="0" animBg="1"/>
          <p:bldP spid="47" grpId="0" animBg="1"/>
          <p:bldP spid="48" grpId="0" animBg="1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16" grpId="0"/>
          <p:bldP spid="20" grpId="0"/>
          <p:bldP spid="57" grpId="0" build="p"/>
          <p:bldP spid="58" grpId="0" build="p"/>
          <p:bldP spid="42" grpId="0" animBg="1"/>
          <p:bldP spid="43" grpId="0" animBg="1"/>
          <p:bldP spid="44" grpId="0" animBg="1"/>
          <p:bldP spid="45" grpId="0" animBg="1"/>
          <p:bldP spid="47" grpId="0" animBg="1"/>
          <p:bldP spid="48" grpId="0" animBg="1"/>
          <p:bldP spid="52" grpId="0"/>
          <p:bldP spid="5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2FA5C6-4FE9-4DE8-99F8-73D4CFAC1367}"/>
              </a:ext>
            </a:extLst>
          </p:cNvPr>
          <p:cNvSpPr/>
          <p:nvPr/>
        </p:nvSpPr>
        <p:spPr>
          <a:xfrm rot="20158795" flipH="1">
            <a:off x="-2066803" y="4050365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84F4808-3DA7-4D3A-BAD3-AFB5C402A75D}"/>
              </a:ext>
            </a:extLst>
          </p:cNvPr>
          <p:cNvSpPr/>
          <p:nvPr/>
        </p:nvSpPr>
        <p:spPr>
          <a:xfrm rot="10955266" flipH="1">
            <a:off x="8912450" y="-70158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AA4135-B3E6-4829-8D0A-63885BF459BC}"/>
              </a:ext>
            </a:extLst>
          </p:cNvPr>
          <p:cNvGrpSpPr/>
          <p:nvPr/>
        </p:nvGrpSpPr>
        <p:grpSpPr>
          <a:xfrm>
            <a:off x="5325013" y="586254"/>
            <a:ext cx="1541974" cy="823926"/>
            <a:chOff x="-1587" y="1588"/>
            <a:chExt cx="2335212" cy="1247776"/>
          </a:xfrm>
          <a:solidFill>
            <a:schemeClr val="accent1"/>
          </a:solidFill>
        </p:grpSpPr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B306611-5B91-4CEB-B9A7-C001E2FC7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875" y="654051"/>
              <a:ext cx="157162" cy="584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F7CB3B6-5D15-4989-BB74-F5DEDD2DC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663" y="477838"/>
              <a:ext cx="623887" cy="760413"/>
            </a:xfrm>
            <a:custGeom>
              <a:avLst/>
              <a:gdLst>
                <a:gd name="T0" fmla="*/ 171 w 171"/>
                <a:gd name="T1" fmla="*/ 101 h 206"/>
                <a:gd name="T2" fmla="*/ 142 w 171"/>
                <a:gd name="T3" fmla="*/ 179 h 206"/>
                <a:gd name="T4" fmla="*/ 58 w 171"/>
                <a:gd name="T5" fmla="*/ 206 h 206"/>
                <a:gd name="T6" fmla="*/ 0 w 171"/>
                <a:gd name="T7" fmla="*/ 206 h 206"/>
                <a:gd name="T8" fmla="*/ 0 w 171"/>
                <a:gd name="T9" fmla="*/ 0 h 206"/>
                <a:gd name="T10" fmla="*/ 65 w 171"/>
                <a:gd name="T11" fmla="*/ 0 h 206"/>
                <a:gd name="T12" fmla="*/ 143 w 171"/>
                <a:gd name="T13" fmla="*/ 27 h 206"/>
                <a:gd name="T14" fmla="*/ 171 w 171"/>
                <a:gd name="T15" fmla="*/ 101 h 206"/>
                <a:gd name="T16" fmla="*/ 125 w 171"/>
                <a:gd name="T17" fmla="*/ 102 h 206"/>
                <a:gd name="T18" fmla="*/ 67 w 171"/>
                <a:gd name="T19" fmla="*/ 36 h 206"/>
                <a:gd name="T20" fmla="*/ 44 w 171"/>
                <a:gd name="T21" fmla="*/ 36 h 206"/>
                <a:gd name="T22" fmla="*/ 44 w 171"/>
                <a:gd name="T23" fmla="*/ 170 h 206"/>
                <a:gd name="T24" fmla="*/ 62 w 171"/>
                <a:gd name="T25" fmla="*/ 170 h 206"/>
                <a:gd name="T26" fmla="*/ 125 w 171"/>
                <a:gd name="T27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206">
                  <a:moveTo>
                    <a:pt x="171" y="101"/>
                  </a:moveTo>
                  <a:cubicBezTo>
                    <a:pt x="171" y="135"/>
                    <a:pt x="161" y="161"/>
                    <a:pt x="142" y="179"/>
                  </a:cubicBezTo>
                  <a:cubicBezTo>
                    <a:pt x="122" y="197"/>
                    <a:pt x="95" y="206"/>
                    <a:pt x="58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98" y="0"/>
                    <a:pt x="124" y="9"/>
                    <a:pt x="143" y="27"/>
                  </a:cubicBezTo>
                  <a:cubicBezTo>
                    <a:pt x="161" y="44"/>
                    <a:pt x="171" y="69"/>
                    <a:pt x="171" y="101"/>
                  </a:cubicBezTo>
                  <a:close/>
                  <a:moveTo>
                    <a:pt x="125" y="102"/>
                  </a:moveTo>
                  <a:cubicBezTo>
                    <a:pt x="125" y="58"/>
                    <a:pt x="106" y="36"/>
                    <a:pt x="67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62" y="170"/>
                    <a:pt x="62" y="170"/>
                    <a:pt x="62" y="170"/>
                  </a:cubicBezTo>
                  <a:cubicBezTo>
                    <a:pt x="104" y="170"/>
                    <a:pt x="125" y="147"/>
                    <a:pt x="12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AF59B542-73DF-4AD7-AAF3-9FD015BEE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4913" y="647701"/>
              <a:ext cx="527050" cy="601663"/>
            </a:xfrm>
            <a:custGeom>
              <a:avLst/>
              <a:gdLst>
                <a:gd name="T0" fmla="*/ 81 w 145"/>
                <a:gd name="T1" fmla="*/ 163 h 163"/>
                <a:gd name="T2" fmla="*/ 22 w 145"/>
                <a:gd name="T3" fmla="*/ 142 h 163"/>
                <a:gd name="T4" fmla="*/ 0 w 145"/>
                <a:gd name="T5" fmla="*/ 82 h 163"/>
                <a:gd name="T6" fmla="*/ 20 w 145"/>
                <a:gd name="T7" fmla="*/ 21 h 163"/>
                <a:gd name="T8" fmla="*/ 75 w 145"/>
                <a:gd name="T9" fmla="*/ 0 h 163"/>
                <a:gd name="T10" fmla="*/ 127 w 145"/>
                <a:gd name="T11" fmla="*/ 19 h 163"/>
                <a:gd name="T12" fmla="*/ 145 w 145"/>
                <a:gd name="T13" fmla="*/ 71 h 163"/>
                <a:gd name="T14" fmla="*/ 145 w 145"/>
                <a:gd name="T15" fmla="*/ 92 h 163"/>
                <a:gd name="T16" fmla="*/ 44 w 145"/>
                <a:gd name="T17" fmla="*/ 92 h 163"/>
                <a:gd name="T18" fmla="*/ 55 w 145"/>
                <a:gd name="T19" fmla="*/ 120 h 163"/>
                <a:gd name="T20" fmla="*/ 83 w 145"/>
                <a:gd name="T21" fmla="*/ 131 h 163"/>
                <a:gd name="T22" fmla="*/ 110 w 145"/>
                <a:gd name="T23" fmla="*/ 128 h 163"/>
                <a:gd name="T24" fmla="*/ 136 w 145"/>
                <a:gd name="T25" fmla="*/ 118 h 163"/>
                <a:gd name="T26" fmla="*/ 136 w 145"/>
                <a:gd name="T27" fmla="*/ 151 h 163"/>
                <a:gd name="T28" fmla="*/ 112 w 145"/>
                <a:gd name="T29" fmla="*/ 160 h 163"/>
                <a:gd name="T30" fmla="*/ 81 w 145"/>
                <a:gd name="T31" fmla="*/ 163 h 163"/>
                <a:gd name="T32" fmla="*/ 75 w 145"/>
                <a:gd name="T33" fmla="*/ 30 h 163"/>
                <a:gd name="T34" fmla="*/ 54 w 145"/>
                <a:gd name="T35" fmla="*/ 39 h 163"/>
                <a:gd name="T36" fmla="*/ 45 w 145"/>
                <a:gd name="T37" fmla="*/ 63 h 163"/>
                <a:gd name="T38" fmla="*/ 105 w 145"/>
                <a:gd name="T39" fmla="*/ 63 h 163"/>
                <a:gd name="T40" fmla="*/ 97 w 145"/>
                <a:gd name="T41" fmla="*/ 39 h 163"/>
                <a:gd name="T42" fmla="*/ 75 w 145"/>
                <a:gd name="T43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5" h="163">
                  <a:moveTo>
                    <a:pt x="81" y="163"/>
                  </a:moveTo>
                  <a:cubicBezTo>
                    <a:pt x="56" y="163"/>
                    <a:pt x="36" y="156"/>
                    <a:pt x="22" y="142"/>
                  </a:cubicBezTo>
                  <a:cubicBezTo>
                    <a:pt x="7" y="128"/>
                    <a:pt x="0" y="108"/>
                    <a:pt x="0" y="82"/>
                  </a:cubicBezTo>
                  <a:cubicBezTo>
                    <a:pt x="0" y="56"/>
                    <a:pt x="7" y="36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7" y="19"/>
                  </a:cubicBezTo>
                  <a:cubicBezTo>
                    <a:pt x="139" y="31"/>
                    <a:pt x="145" y="49"/>
                    <a:pt x="145" y="71"/>
                  </a:cubicBezTo>
                  <a:cubicBezTo>
                    <a:pt x="145" y="92"/>
                    <a:pt x="145" y="92"/>
                    <a:pt x="145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104"/>
                    <a:pt x="48" y="114"/>
                    <a:pt x="55" y="120"/>
                  </a:cubicBezTo>
                  <a:cubicBezTo>
                    <a:pt x="61" y="127"/>
                    <a:pt x="71" y="131"/>
                    <a:pt x="83" y="131"/>
                  </a:cubicBezTo>
                  <a:cubicBezTo>
                    <a:pt x="92" y="131"/>
                    <a:pt x="101" y="130"/>
                    <a:pt x="110" y="128"/>
                  </a:cubicBezTo>
                  <a:cubicBezTo>
                    <a:pt x="118" y="126"/>
                    <a:pt x="127" y="123"/>
                    <a:pt x="136" y="118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55"/>
                    <a:pt x="121" y="158"/>
                    <a:pt x="112" y="160"/>
                  </a:cubicBezTo>
                  <a:cubicBezTo>
                    <a:pt x="104" y="162"/>
                    <a:pt x="93" y="163"/>
                    <a:pt x="81" y="163"/>
                  </a:cubicBezTo>
                  <a:close/>
                  <a:moveTo>
                    <a:pt x="75" y="30"/>
                  </a:moveTo>
                  <a:cubicBezTo>
                    <a:pt x="66" y="30"/>
                    <a:pt x="59" y="33"/>
                    <a:pt x="54" y="39"/>
                  </a:cubicBezTo>
                  <a:cubicBezTo>
                    <a:pt x="48" y="44"/>
                    <a:pt x="45" y="53"/>
                    <a:pt x="4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53"/>
                    <a:pt x="102" y="44"/>
                    <a:pt x="97" y="39"/>
                  </a:cubicBezTo>
                  <a:cubicBezTo>
                    <a:pt x="91" y="33"/>
                    <a:pt x="84" y="30"/>
                    <a:pt x="7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74AC664-78EC-44B4-A382-BFA4EEAF8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038" y="644526"/>
              <a:ext cx="509587" cy="604838"/>
            </a:xfrm>
            <a:custGeom>
              <a:avLst/>
              <a:gdLst>
                <a:gd name="T0" fmla="*/ 110 w 140"/>
                <a:gd name="T1" fmla="*/ 161 h 164"/>
                <a:gd name="T2" fmla="*/ 101 w 140"/>
                <a:gd name="T3" fmla="*/ 139 h 164"/>
                <a:gd name="T4" fmla="*/ 100 w 140"/>
                <a:gd name="T5" fmla="*/ 139 h 164"/>
                <a:gd name="T6" fmla="*/ 78 w 140"/>
                <a:gd name="T7" fmla="*/ 158 h 164"/>
                <a:gd name="T8" fmla="*/ 48 w 140"/>
                <a:gd name="T9" fmla="*/ 164 h 164"/>
                <a:gd name="T10" fmla="*/ 13 w 140"/>
                <a:gd name="T11" fmla="*/ 151 h 164"/>
                <a:gd name="T12" fmla="*/ 0 w 140"/>
                <a:gd name="T13" fmla="*/ 114 h 164"/>
                <a:gd name="T14" fmla="*/ 17 w 140"/>
                <a:gd name="T15" fmla="*/ 77 h 164"/>
                <a:gd name="T16" fmla="*/ 70 w 140"/>
                <a:gd name="T17" fmla="*/ 64 h 164"/>
                <a:gd name="T18" fmla="*/ 97 w 140"/>
                <a:gd name="T19" fmla="*/ 63 h 164"/>
                <a:gd name="T20" fmla="*/ 97 w 140"/>
                <a:gd name="T21" fmla="*/ 56 h 164"/>
                <a:gd name="T22" fmla="*/ 73 w 140"/>
                <a:gd name="T23" fmla="*/ 32 h 164"/>
                <a:gd name="T24" fmla="*/ 28 w 140"/>
                <a:gd name="T25" fmla="*/ 43 h 164"/>
                <a:gd name="T26" fmla="*/ 14 w 140"/>
                <a:gd name="T27" fmla="*/ 14 h 164"/>
                <a:gd name="T28" fmla="*/ 74 w 140"/>
                <a:gd name="T29" fmla="*/ 0 h 164"/>
                <a:gd name="T30" fmla="*/ 123 w 140"/>
                <a:gd name="T31" fmla="*/ 14 h 164"/>
                <a:gd name="T32" fmla="*/ 140 w 140"/>
                <a:gd name="T33" fmla="*/ 56 h 164"/>
                <a:gd name="T34" fmla="*/ 140 w 140"/>
                <a:gd name="T35" fmla="*/ 161 h 164"/>
                <a:gd name="T36" fmla="*/ 110 w 140"/>
                <a:gd name="T37" fmla="*/ 161 h 164"/>
                <a:gd name="T38" fmla="*/ 97 w 140"/>
                <a:gd name="T39" fmla="*/ 88 h 164"/>
                <a:gd name="T40" fmla="*/ 81 w 140"/>
                <a:gd name="T41" fmla="*/ 88 h 164"/>
                <a:gd name="T42" fmla="*/ 53 w 140"/>
                <a:gd name="T43" fmla="*/ 95 h 164"/>
                <a:gd name="T44" fmla="*/ 44 w 140"/>
                <a:gd name="T45" fmla="*/ 114 h 164"/>
                <a:gd name="T46" fmla="*/ 64 w 140"/>
                <a:gd name="T47" fmla="*/ 132 h 164"/>
                <a:gd name="T48" fmla="*/ 88 w 140"/>
                <a:gd name="T49" fmla="*/ 124 h 164"/>
                <a:gd name="T50" fmla="*/ 97 w 140"/>
                <a:gd name="T51" fmla="*/ 101 h 164"/>
                <a:gd name="T52" fmla="*/ 97 w 140"/>
                <a:gd name="T53" fmla="*/ 8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164">
                  <a:moveTo>
                    <a:pt x="110" y="161"/>
                  </a:moveTo>
                  <a:cubicBezTo>
                    <a:pt x="101" y="139"/>
                    <a:pt x="101" y="139"/>
                    <a:pt x="101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93" y="148"/>
                    <a:pt x="86" y="155"/>
                    <a:pt x="78" y="158"/>
                  </a:cubicBezTo>
                  <a:cubicBezTo>
                    <a:pt x="70" y="162"/>
                    <a:pt x="60" y="164"/>
                    <a:pt x="48" y="164"/>
                  </a:cubicBezTo>
                  <a:cubicBezTo>
                    <a:pt x="33" y="164"/>
                    <a:pt x="21" y="159"/>
                    <a:pt x="13" y="151"/>
                  </a:cubicBezTo>
                  <a:cubicBezTo>
                    <a:pt x="4" y="142"/>
                    <a:pt x="0" y="130"/>
                    <a:pt x="0" y="114"/>
                  </a:cubicBezTo>
                  <a:cubicBezTo>
                    <a:pt x="0" y="97"/>
                    <a:pt x="5" y="85"/>
                    <a:pt x="17" y="77"/>
                  </a:cubicBezTo>
                  <a:cubicBezTo>
                    <a:pt x="29" y="69"/>
                    <a:pt x="46" y="65"/>
                    <a:pt x="70" y="64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56"/>
                    <a:pt x="97" y="56"/>
                    <a:pt x="97" y="56"/>
                  </a:cubicBezTo>
                  <a:cubicBezTo>
                    <a:pt x="97" y="40"/>
                    <a:pt x="89" y="32"/>
                    <a:pt x="73" y="32"/>
                  </a:cubicBezTo>
                  <a:cubicBezTo>
                    <a:pt x="60" y="32"/>
                    <a:pt x="45" y="36"/>
                    <a:pt x="28" y="4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2" y="5"/>
                    <a:pt x="52" y="0"/>
                    <a:pt x="74" y="0"/>
                  </a:cubicBezTo>
                  <a:cubicBezTo>
                    <a:pt x="95" y="0"/>
                    <a:pt x="112" y="5"/>
                    <a:pt x="123" y="14"/>
                  </a:cubicBezTo>
                  <a:cubicBezTo>
                    <a:pt x="134" y="23"/>
                    <a:pt x="140" y="37"/>
                    <a:pt x="140" y="56"/>
                  </a:cubicBezTo>
                  <a:cubicBezTo>
                    <a:pt x="140" y="161"/>
                    <a:pt x="140" y="161"/>
                    <a:pt x="140" y="161"/>
                  </a:cubicBezTo>
                  <a:lnTo>
                    <a:pt x="110" y="161"/>
                  </a:lnTo>
                  <a:close/>
                  <a:moveTo>
                    <a:pt x="97" y="88"/>
                  </a:moveTo>
                  <a:cubicBezTo>
                    <a:pt x="81" y="88"/>
                    <a:pt x="81" y="88"/>
                    <a:pt x="81" y="88"/>
                  </a:cubicBezTo>
                  <a:cubicBezTo>
                    <a:pt x="68" y="89"/>
                    <a:pt x="59" y="91"/>
                    <a:pt x="53" y="95"/>
                  </a:cubicBezTo>
                  <a:cubicBezTo>
                    <a:pt x="47" y="99"/>
                    <a:pt x="44" y="106"/>
                    <a:pt x="44" y="114"/>
                  </a:cubicBezTo>
                  <a:cubicBezTo>
                    <a:pt x="44" y="126"/>
                    <a:pt x="50" y="132"/>
                    <a:pt x="64" y="132"/>
                  </a:cubicBezTo>
                  <a:cubicBezTo>
                    <a:pt x="74" y="132"/>
                    <a:pt x="82" y="129"/>
                    <a:pt x="88" y="124"/>
                  </a:cubicBezTo>
                  <a:cubicBezTo>
                    <a:pt x="94" y="118"/>
                    <a:pt x="97" y="110"/>
                    <a:pt x="97" y="101"/>
                  </a:cubicBezTo>
                  <a:lnTo>
                    <a:pt x="97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55CEACFC-8979-4032-B691-C644DA46E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1588"/>
              <a:ext cx="447675" cy="4540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3EC-A613-4822-AA55-FD4273954624}"/>
              </a:ext>
            </a:extLst>
          </p:cNvPr>
          <p:cNvSpPr txBox="1"/>
          <p:nvPr/>
        </p:nvSpPr>
        <p:spPr>
          <a:xfrm>
            <a:off x="4835978" y="1563554"/>
            <a:ext cx="2520043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CREATIVE COMPANY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07012-8914-4BBB-82FB-516EFD297541}"/>
              </a:ext>
            </a:extLst>
          </p:cNvPr>
          <p:cNvSpPr txBox="1"/>
          <p:nvPr/>
        </p:nvSpPr>
        <p:spPr>
          <a:xfrm>
            <a:off x="5138057" y="1869581"/>
            <a:ext cx="1915886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</a:t>
            </a:r>
            <a:endParaRPr lang="id-ID" sz="1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7C9B2D-8FE5-40BF-AD81-1426EEFA4C3D}"/>
              </a:ext>
            </a:extLst>
          </p:cNvPr>
          <p:cNvSpPr txBox="1"/>
          <p:nvPr/>
        </p:nvSpPr>
        <p:spPr>
          <a:xfrm>
            <a:off x="4533900" y="5686285"/>
            <a:ext cx="3124200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www. company.com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8E25D5-DA63-463D-A309-964B35D2F5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070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8" y="1169377"/>
            <a:ext cx="9024281" cy="42146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版权声明</a:t>
            </a:r>
          </a:p>
          <a:p>
            <a:pPr algn="just" defTabSz="1219170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 defTabSz="1219170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 defTabSz="1219170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模板素材的使用权。</a:t>
            </a:r>
          </a:p>
          <a:p>
            <a:pPr algn="just" defTabSz="1219170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 defTabSz="1219170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8" y="5416694"/>
            <a:ext cx="729708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 defTabSz="1219170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18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4C9E27-1782-4F5A-A7A7-F27273B70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latin typeface="+mn-lt"/>
                <a:cs typeface="+mn-ea"/>
                <a:sym typeface="+mn-lt"/>
              </a:rPr>
              <a:t>Paragraf</a:t>
            </a:r>
            <a:endParaRPr lang="en-US" b="1" dirty="0">
              <a:latin typeface="+mn-lt"/>
              <a:cs typeface="+mn-ea"/>
              <a:sym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7510CA-8F91-4349-8156-46AF17D8CB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B7967-4F29-436A-AB33-B97D51F1E2C4}"/>
              </a:ext>
            </a:extLst>
          </p:cNvPr>
          <p:cNvSpPr txBox="1"/>
          <p:nvPr/>
        </p:nvSpPr>
        <p:spPr>
          <a:xfrm>
            <a:off x="6577807" y="2066436"/>
            <a:ext cx="4344987" cy="283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V</a:t>
            </a:r>
            <a:r>
              <a:rPr lang="id-ID" sz="1200" dirty="0">
                <a:cs typeface="+mn-ea"/>
                <a:sym typeface="+mn-lt"/>
              </a:rPr>
              <a:t>eritatis et.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id-ID" sz="1200" dirty="0">
                <a:cs typeface="+mn-ea"/>
                <a:sym typeface="+mn-lt"/>
              </a:rPr>
              <a:t>Suitable for all categories business and personal presentatio</a:t>
            </a:r>
            <a:endParaRPr lang="en-US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</a:t>
            </a:r>
            <a:r>
              <a:rPr lang="en-US" sz="1200" dirty="0">
                <a:cs typeface="+mn-ea"/>
                <a:sym typeface="+mn-lt"/>
              </a:rPr>
              <a:t>m</a:t>
            </a:r>
            <a:r>
              <a:rPr lang="id-ID" sz="1200" dirty="0">
                <a:cs typeface="+mn-ea"/>
                <a:sym typeface="+mn-lt"/>
              </a:rPr>
              <a:t>all categories business</a:t>
            </a:r>
            <a:r>
              <a:rPr lang="en-US" sz="1200" dirty="0">
                <a:cs typeface="+mn-ea"/>
                <a:sym typeface="+mn-lt"/>
              </a:rPr>
              <a:t>.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B9A63-043F-4BFA-821C-D267B60FBBC8}"/>
              </a:ext>
            </a:extLst>
          </p:cNvPr>
          <p:cNvSpPr txBox="1"/>
          <p:nvPr/>
        </p:nvSpPr>
        <p:spPr>
          <a:xfrm>
            <a:off x="1269207" y="2066436"/>
            <a:ext cx="4344987" cy="338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</a:t>
            </a:r>
            <a:r>
              <a:rPr lang="en-US" sz="1200" dirty="0">
                <a:cs typeface="+mn-ea"/>
                <a:sym typeface="+mn-lt"/>
              </a:rPr>
              <a:t>m</a:t>
            </a:r>
            <a:r>
              <a:rPr lang="id-ID" sz="1200" dirty="0">
                <a:cs typeface="+mn-ea"/>
                <a:sym typeface="+mn-lt"/>
              </a:rPr>
              <a:t>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</a:t>
            </a:r>
            <a:endParaRPr lang="en-GB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GB" sz="1200" dirty="0"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veritatis et.</a:t>
            </a:r>
            <a:r>
              <a:rPr lang="en-US" sz="1200" dirty="0">
                <a:cs typeface="+mn-ea"/>
                <a:sym typeface="+mn-lt"/>
              </a:rPr>
              <a:t> </a:t>
            </a: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</a:t>
            </a:r>
            <a:r>
              <a:rPr lang="en-US" sz="1200" dirty="0">
                <a:cs typeface="+mn-ea"/>
                <a:sym typeface="+mn-lt"/>
              </a:rPr>
              <a:t>m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0747E-1C53-436C-8500-81174EA70AE8}"/>
              </a:ext>
            </a:extLst>
          </p:cNvPr>
          <p:cNvSpPr txBox="1"/>
          <p:nvPr/>
        </p:nvSpPr>
        <p:spPr>
          <a:xfrm>
            <a:off x="1269207" y="1697104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First </a:t>
            </a:r>
            <a:r>
              <a:rPr lang="en-US" b="1" dirty="0" err="1">
                <a:cs typeface="+mn-ea"/>
                <a:sym typeface="+mn-lt"/>
              </a:rPr>
              <a:t>Paragraf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228B1-71D7-425E-BF36-A83D0E2AE49C}"/>
              </a:ext>
            </a:extLst>
          </p:cNvPr>
          <p:cNvSpPr txBox="1"/>
          <p:nvPr/>
        </p:nvSpPr>
        <p:spPr>
          <a:xfrm>
            <a:off x="6577807" y="3852181"/>
            <a:ext cx="232455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Second </a:t>
            </a:r>
            <a:r>
              <a:rPr lang="en-US" b="1" dirty="0" err="1">
                <a:cs typeface="+mn-ea"/>
                <a:sym typeface="+mn-lt"/>
              </a:rPr>
              <a:t>Paragraf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2EBF8D-83CA-4A1C-B4D0-EDA97DC6BECD}"/>
              </a:ext>
            </a:extLst>
          </p:cNvPr>
          <p:cNvSpPr/>
          <p:nvPr/>
        </p:nvSpPr>
        <p:spPr>
          <a:xfrm>
            <a:off x="6577807" y="5577815"/>
            <a:ext cx="2845594" cy="4913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A0D65-23E8-4C91-A5AE-5297685792C3}"/>
              </a:ext>
            </a:extLst>
          </p:cNvPr>
          <p:cNvSpPr txBox="1"/>
          <p:nvPr/>
        </p:nvSpPr>
        <p:spPr>
          <a:xfrm>
            <a:off x="6815305" y="5627494"/>
            <a:ext cx="2379496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www.companyshop.com</a:t>
            </a:r>
          </a:p>
        </p:txBody>
      </p:sp>
    </p:spTree>
    <p:extLst>
      <p:ext uri="{BB962C8B-B14F-4D97-AF65-F5344CB8AC3E}">
        <p14:creationId xmlns:p14="http://schemas.microsoft.com/office/powerpoint/2010/main" val="110030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/>
      <p:bldP spid="14" grpId="0"/>
      <p:bldP spid="15" grpId="0"/>
      <p:bldP spid="20" grpId="0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E6C259-0892-4255-A503-1D7E74CCF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282190"/>
            <a:ext cx="5951537" cy="1035223"/>
          </a:xfrm>
        </p:spPr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Services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1FF240F-FA2C-42A6-84FE-1B975011A0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7238" y="1132813"/>
            <a:ext cx="2190750" cy="25606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3BEA71-FF74-439C-95A6-92EC042F1C97}"/>
              </a:ext>
            </a:extLst>
          </p:cNvPr>
          <p:cNvSpPr/>
          <p:nvPr/>
        </p:nvSpPr>
        <p:spPr>
          <a:xfrm rot="18900000">
            <a:off x="5617037" y="2149222"/>
            <a:ext cx="957926" cy="95792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5D3A77-72E8-4A2A-8624-7644BDF0769B}"/>
              </a:ext>
            </a:extLst>
          </p:cNvPr>
          <p:cNvGrpSpPr/>
          <p:nvPr/>
        </p:nvGrpSpPr>
        <p:grpSpPr>
          <a:xfrm>
            <a:off x="5957428" y="2438805"/>
            <a:ext cx="298994" cy="296212"/>
            <a:chOff x="-736600" y="5256213"/>
            <a:chExt cx="341313" cy="338137"/>
          </a:xfrm>
          <a:solidFill>
            <a:schemeClr val="accent1"/>
          </a:solidFill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C427C548-574E-42A1-A695-10822B1D3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8175" y="5473700"/>
              <a:ext cx="28575" cy="25400"/>
            </a:xfrm>
            <a:custGeom>
              <a:avLst/>
              <a:gdLst>
                <a:gd name="T0" fmla="*/ 0 w 18"/>
                <a:gd name="T1" fmla="*/ 16 h 16"/>
                <a:gd name="T2" fmla="*/ 18 w 18"/>
                <a:gd name="T3" fmla="*/ 11 h 16"/>
                <a:gd name="T4" fmla="*/ 4 w 18"/>
                <a:gd name="T5" fmla="*/ 0 h 16"/>
                <a:gd name="T6" fmla="*/ 0 w 1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lnTo>
                    <a:pt x="18" y="11"/>
                  </a:lnTo>
                  <a:lnTo>
                    <a:pt x="4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FCAB943F-A0FE-4714-934F-760F2E40C0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6600" y="5273675"/>
              <a:ext cx="319088" cy="320675"/>
            </a:xfrm>
            <a:custGeom>
              <a:avLst/>
              <a:gdLst>
                <a:gd name="T0" fmla="*/ 176 w 201"/>
                <a:gd name="T1" fmla="*/ 0 h 202"/>
                <a:gd name="T2" fmla="*/ 160 w 201"/>
                <a:gd name="T3" fmla="*/ 17 h 202"/>
                <a:gd name="T4" fmla="*/ 0 w 201"/>
                <a:gd name="T5" fmla="*/ 17 h 202"/>
                <a:gd name="T6" fmla="*/ 0 w 201"/>
                <a:gd name="T7" fmla="*/ 202 h 202"/>
                <a:gd name="T8" fmla="*/ 183 w 201"/>
                <a:gd name="T9" fmla="*/ 202 h 202"/>
                <a:gd name="T10" fmla="*/ 183 w 201"/>
                <a:gd name="T11" fmla="*/ 47 h 202"/>
                <a:gd name="T12" fmla="*/ 201 w 201"/>
                <a:gd name="T13" fmla="*/ 26 h 202"/>
                <a:gd name="T14" fmla="*/ 176 w 201"/>
                <a:gd name="T15" fmla="*/ 0 h 202"/>
                <a:gd name="T16" fmla="*/ 158 w 201"/>
                <a:gd name="T17" fmla="*/ 177 h 202"/>
                <a:gd name="T18" fmla="*/ 25 w 201"/>
                <a:gd name="T19" fmla="*/ 177 h 202"/>
                <a:gd name="T20" fmla="*/ 25 w 201"/>
                <a:gd name="T21" fmla="*/ 42 h 202"/>
                <a:gd name="T22" fmla="*/ 135 w 201"/>
                <a:gd name="T23" fmla="*/ 42 h 202"/>
                <a:gd name="T24" fmla="*/ 73 w 201"/>
                <a:gd name="T25" fmla="*/ 107 h 202"/>
                <a:gd name="T26" fmla="*/ 98 w 201"/>
                <a:gd name="T27" fmla="*/ 132 h 202"/>
                <a:gd name="T28" fmla="*/ 158 w 201"/>
                <a:gd name="T29" fmla="*/ 72 h 202"/>
                <a:gd name="T30" fmla="*/ 158 w 201"/>
                <a:gd name="T31" fmla="*/ 17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1" h="202">
                  <a:moveTo>
                    <a:pt x="176" y="0"/>
                  </a:moveTo>
                  <a:lnTo>
                    <a:pt x="160" y="17"/>
                  </a:lnTo>
                  <a:lnTo>
                    <a:pt x="0" y="17"/>
                  </a:lnTo>
                  <a:lnTo>
                    <a:pt x="0" y="202"/>
                  </a:lnTo>
                  <a:lnTo>
                    <a:pt x="183" y="202"/>
                  </a:lnTo>
                  <a:lnTo>
                    <a:pt x="183" y="47"/>
                  </a:lnTo>
                  <a:lnTo>
                    <a:pt x="201" y="26"/>
                  </a:lnTo>
                  <a:lnTo>
                    <a:pt x="176" y="0"/>
                  </a:lnTo>
                  <a:close/>
                  <a:moveTo>
                    <a:pt x="158" y="177"/>
                  </a:moveTo>
                  <a:lnTo>
                    <a:pt x="25" y="177"/>
                  </a:lnTo>
                  <a:lnTo>
                    <a:pt x="25" y="42"/>
                  </a:lnTo>
                  <a:lnTo>
                    <a:pt x="135" y="42"/>
                  </a:lnTo>
                  <a:lnTo>
                    <a:pt x="73" y="107"/>
                  </a:lnTo>
                  <a:lnTo>
                    <a:pt x="98" y="132"/>
                  </a:lnTo>
                  <a:lnTo>
                    <a:pt x="158" y="72"/>
                  </a:lnTo>
                  <a:lnTo>
                    <a:pt x="158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49C2CEB8-B1A6-468C-8EB0-0CFA5F833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6087" y="5256213"/>
              <a:ext cx="50800" cy="50800"/>
            </a:xfrm>
            <a:custGeom>
              <a:avLst/>
              <a:gdLst>
                <a:gd name="T0" fmla="*/ 11 w 14"/>
                <a:gd name="T1" fmla="*/ 3 h 14"/>
                <a:gd name="T2" fmla="*/ 0 w 14"/>
                <a:gd name="T3" fmla="*/ 3 h 14"/>
                <a:gd name="T4" fmla="*/ 10 w 14"/>
                <a:gd name="T5" fmla="*/ 14 h 14"/>
                <a:gd name="T6" fmla="*/ 11 w 14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4">
                  <a:moveTo>
                    <a:pt x="11" y="3"/>
                  </a:moveTo>
                  <a:cubicBezTo>
                    <a:pt x="8" y="0"/>
                    <a:pt x="4" y="0"/>
                    <a:pt x="0" y="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4" y="5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B61D50-4FA0-44D3-837A-D2890A2D1C6D}"/>
              </a:ext>
            </a:extLst>
          </p:cNvPr>
          <p:cNvSpPr txBox="1"/>
          <p:nvPr/>
        </p:nvSpPr>
        <p:spPr>
          <a:xfrm>
            <a:off x="4716379" y="4126094"/>
            <a:ext cx="275924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A24AD1-DDE3-4FFF-BD37-B04B90C12AC1}"/>
              </a:ext>
            </a:extLst>
          </p:cNvPr>
          <p:cNvSpPr txBox="1"/>
          <p:nvPr/>
        </p:nvSpPr>
        <p:spPr>
          <a:xfrm>
            <a:off x="5081647" y="3756762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To do list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74E109E-A786-4AF1-96FE-73B535F14001}"/>
              </a:ext>
            </a:extLst>
          </p:cNvPr>
          <p:cNvSpPr/>
          <p:nvPr/>
        </p:nvSpPr>
        <p:spPr>
          <a:xfrm rot="18900000">
            <a:off x="2304287" y="2149222"/>
            <a:ext cx="957926" cy="95792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B9D7B8-DBA3-4799-A971-3272077C53A9}"/>
              </a:ext>
            </a:extLst>
          </p:cNvPr>
          <p:cNvSpPr/>
          <p:nvPr/>
        </p:nvSpPr>
        <p:spPr>
          <a:xfrm rot="18900000">
            <a:off x="8929785" y="2149222"/>
            <a:ext cx="957926" cy="95792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0F98BE-31B3-4346-B8B3-C88E89A83F54}"/>
              </a:ext>
            </a:extLst>
          </p:cNvPr>
          <p:cNvGrpSpPr/>
          <p:nvPr/>
        </p:nvGrpSpPr>
        <p:grpSpPr>
          <a:xfrm>
            <a:off x="2586734" y="2470888"/>
            <a:ext cx="405063" cy="279887"/>
            <a:chOff x="782638" y="3913188"/>
            <a:chExt cx="457200" cy="315912"/>
          </a:xfrm>
          <a:solidFill>
            <a:schemeClr val="accent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5D1A141-5E98-422D-BF74-03BEAD672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8" y="3913188"/>
              <a:ext cx="338138" cy="223837"/>
            </a:xfrm>
            <a:custGeom>
              <a:avLst/>
              <a:gdLst>
                <a:gd name="T0" fmla="*/ 45 w 93"/>
                <a:gd name="T1" fmla="*/ 58 h 61"/>
                <a:gd name="T2" fmla="*/ 87 w 93"/>
                <a:gd name="T3" fmla="*/ 31 h 61"/>
                <a:gd name="T4" fmla="*/ 93 w 93"/>
                <a:gd name="T5" fmla="*/ 31 h 61"/>
                <a:gd name="T6" fmla="*/ 93 w 93"/>
                <a:gd name="T7" fmla="*/ 30 h 61"/>
                <a:gd name="T8" fmla="*/ 48 w 93"/>
                <a:gd name="T9" fmla="*/ 0 h 61"/>
                <a:gd name="T10" fmla="*/ 2 w 93"/>
                <a:gd name="T11" fmla="*/ 30 h 61"/>
                <a:gd name="T12" fmla="*/ 13 w 93"/>
                <a:gd name="T13" fmla="*/ 50 h 61"/>
                <a:gd name="T14" fmla="*/ 0 w 93"/>
                <a:gd name="T15" fmla="*/ 60 h 61"/>
                <a:gd name="T16" fmla="*/ 6 w 93"/>
                <a:gd name="T17" fmla="*/ 61 h 61"/>
                <a:gd name="T18" fmla="*/ 21 w 93"/>
                <a:gd name="T19" fmla="*/ 55 h 61"/>
                <a:gd name="T20" fmla="*/ 45 w 93"/>
                <a:gd name="T21" fmla="*/ 60 h 61"/>
                <a:gd name="T22" fmla="*/ 45 w 93"/>
                <a:gd name="T23" fmla="*/ 5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1">
                  <a:moveTo>
                    <a:pt x="45" y="58"/>
                  </a:moveTo>
                  <a:cubicBezTo>
                    <a:pt x="49" y="43"/>
                    <a:pt x="64" y="31"/>
                    <a:pt x="87" y="31"/>
                  </a:cubicBezTo>
                  <a:cubicBezTo>
                    <a:pt x="89" y="31"/>
                    <a:pt x="91" y="31"/>
                    <a:pt x="93" y="31"/>
                  </a:cubicBezTo>
                  <a:cubicBezTo>
                    <a:pt x="93" y="31"/>
                    <a:pt x="93" y="31"/>
                    <a:pt x="93" y="30"/>
                  </a:cubicBezTo>
                  <a:cubicBezTo>
                    <a:pt x="93" y="13"/>
                    <a:pt x="73" y="0"/>
                    <a:pt x="48" y="0"/>
                  </a:cubicBezTo>
                  <a:cubicBezTo>
                    <a:pt x="23" y="0"/>
                    <a:pt x="2" y="13"/>
                    <a:pt x="2" y="30"/>
                  </a:cubicBezTo>
                  <a:cubicBezTo>
                    <a:pt x="2" y="38"/>
                    <a:pt x="6" y="45"/>
                    <a:pt x="13" y="50"/>
                  </a:cubicBezTo>
                  <a:cubicBezTo>
                    <a:pt x="10" y="55"/>
                    <a:pt x="5" y="58"/>
                    <a:pt x="0" y="60"/>
                  </a:cubicBezTo>
                  <a:cubicBezTo>
                    <a:pt x="2" y="60"/>
                    <a:pt x="4" y="61"/>
                    <a:pt x="6" y="61"/>
                  </a:cubicBezTo>
                  <a:cubicBezTo>
                    <a:pt x="12" y="61"/>
                    <a:pt x="17" y="59"/>
                    <a:pt x="21" y="55"/>
                  </a:cubicBezTo>
                  <a:cubicBezTo>
                    <a:pt x="28" y="59"/>
                    <a:pt x="35" y="60"/>
                    <a:pt x="45" y="60"/>
                  </a:cubicBezTo>
                  <a:cubicBezTo>
                    <a:pt x="45" y="60"/>
                    <a:pt x="45" y="59"/>
                    <a:pt x="45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1B1D4E7-40A4-4918-896F-59FBB9784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4725" y="4056063"/>
              <a:ext cx="265113" cy="173037"/>
            </a:xfrm>
            <a:custGeom>
              <a:avLst/>
              <a:gdLst>
                <a:gd name="T0" fmla="*/ 62 w 73"/>
                <a:gd name="T1" fmla="*/ 39 h 47"/>
                <a:gd name="T2" fmla="*/ 71 w 73"/>
                <a:gd name="T3" fmla="*/ 24 h 47"/>
                <a:gd name="T4" fmla="*/ 35 w 73"/>
                <a:gd name="T5" fmla="*/ 0 h 47"/>
                <a:gd name="T6" fmla="*/ 0 w 73"/>
                <a:gd name="T7" fmla="*/ 24 h 47"/>
                <a:gd name="T8" fmla="*/ 35 w 73"/>
                <a:gd name="T9" fmla="*/ 47 h 47"/>
                <a:gd name="T10" fmla="*/ 56 w 73"/>
                <a:gd name="T11" fmla="*/ 43 h 47"/>
                <a:gd name="T12" fmla="*/ 68 w 73"/>
                <a:gd name="T13" fmla="*/ 47 h 47"/>
                <a:gd name="T14" fmla="*/ 73 w 73"/>
                <a:gd name="T15" fmla="*/ 46 h 47"/>
                <a:gd name="T16" fmla="*/ 62 w 73"/>
                <a:gd name="T17" fmla="*/ 39 h 47"/>
                <a:gd name="T18" fmla="*/ 22 w 73"/>
                <a:gd name="T19" fmla="*/ 28 h 47"/>
                <a:gd name="T20" fmla="*/ 18 w 73"/>
                <a:gd name="T21" fmla="*/ 24 h 47"/>
                <a:gd name="T22" fmla="*/ 22 w 73"/>
                <a:gd name="T23" fmla="*/ 19 h 47"/>
                <a:gd name="T24" fmla="*/ 26 w 73"/>
                <a:gd name="T25" fmla="*/ 24 h 47"/>
                <a:gd name="T26" fmla="*/ 22 w 73"/>
                <a:gd name="T27" fmla="*/ 28 h 47"/>
                <a:gd name="T28" fmla="*/ 36 w 73"/>
                <a:gd name="T29" fmla="*/ 28 h 47"/>
                <a:gd name="T30" fmla="*/ 32 w 73"/>
                <a:gd name="T31" fmla="*/ 24 h 47"/>
                <a:gd name="T32" fmla="*/ 36 w 73"/>
                <a:gd name="T33" fmla="*/ 19 h 47"/>
                <a:gd name="T34" fmla="*/ 41 w 73"/>
                <a:gd name="T35" fmla="*/ 24 h 47"/>
                <a:gd name="T36" fmla="*/ 36 w 73"/>
                <a:gd name="T37" fmla="*/ 28 h 47"/>
                <a:gd name="T38" fmla="*/ 51 w 73"/>
                <a:gd name="T39" fmla="*/ 28 h 47"/>
                <a:gd name="T40" fmla="*/ 47 w 73"/>
                <a:gd name="T41" fmla="*/ 24 h 47"/>
                <a:gd name="T42" fmla="*/ 51 w 73"/>
                <a:gd name="T43" fmla="*/ 19 h 47"/>
                <a:gd name="T44" fmla="*/ 55 w 73"/>
                <a:gd name="T45" fmla="*/ 24 h 47"/>
                <a:gd name="T46" fmla="*/ 51 w 73"/>
                <a:gd name="T47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7">
                  <a:moveTo>
                    <a:pt x="62" y="39"/>
                  </a:moveTo>
                  <a:cubicBezTo>
                    <a:pt x="67" y="35"/>
                    <a:pt x="71" y="30"/>
                    <a:pt x="71" y="24"/>
                  </a:cubicBezTo>
                  <a:cubicBezTo>
                    <a:pt x="71" y="11"/>
                    <a:pt x="55" y="0"/>
                    <a:pt x="35" y="0"/>
                  </a:cubicBezTo>
                  <a:cubicBezTo>
                    <a:pt x="16" y="0"/>
                    <a:pt x="0" y="11"/>
                    <a:pt x="0" y="24"/>
                  </a:cubicBezTo>
                  <a:cubicBezTo>
                    <a:pt x="0" y="37"/>
                    <a:pt x="16" y="47"/>
                    <a:pt x="35" y="47"/>
                  </a:cubicBezTo>
                  <a:cubicBezTo>
                    <a:pt x="43" y="47"/>
                    <a:pt x="50" y="45"/>
                    <a:pt x="56" y="43"/>
                  </a:cubicBezTo>
                  <a:cubicBezTo>
                    <a:pt x="59" y="45"/>
                    <a:pt x="63" y="47"/>
                    <a:pt x="68" y="47"/>
                  </a:cubicBezTo>
                  <a:cubicBezTo>
                    <a:pt x="69" y="47"/>
                    <a:pt x="71" y="47"/>
                    <a:pt x="73" y="46"/>
                  </a:cubicBezTo>
                  <a:cubicBezTo>
                    <a:pt x="68" y="45"/>
                    <a:pt x="65" y="42"/>
                    <a:pt x="62" y="39"/>
                  </a:cubicBezTo>
                  <a:close/>
                  <a:moveTo>
                    <a:pt x="22" y="28"/>
                  </a:moveTo>
                  <a:cubicBezTo>
                    <a:pt x="20" y="28"/>
                    <a:pt x="18" y="26"/>
                    <a:pt x="18" y="24"/>
                  </a:cubicBezTo>
                  <a:cubicBezTo>
                    <a:pt x="18" y="21"/>
                    <a:pt x="20" y="19"/>
                    <a:pt x="22" y="19"/>
                  </a:cubicBezTo>
                  <a:cubicBezTo>
                    <a:pt x="24" y="19"/>
                    <a:pt x="26" y="21"/>
                    <a:pt x="26" y="24"/>
                  </a:cubicBezTo>
                  <a:cubicBezTo>
                    <a:pt x="26" y="26"/>
                    <a:pt x="24" y="28"/>
                    <a:pt x="22" y="28"/>
                  </a:cubicBezTo>
                  <a:close/>
                  <a:moveTo>
                    <a:pt x="36" y="28"/>
                  </a:moveTo>
                  <a:cubicBezTo>
                    <a:pt x="34" y="28"/>
                    <a:pt x="32" y="26"/>
                    <a:pt x="32" y="24"/>
                  </a:cubicBezTo>
                  <a:cubicBezTo>
                    <a:pt x="32" y="21"/>
                    <a:pt x="34" y="19"/>
                    <a:pt x="36" y="19"/>
                  </a:cubicBezTo>
                  <a:cubicBezTo>
                    <a:pt x="39" y="19"/>
                    <a:pt x="41" y="21"/>
                    <a:pt x="41" y="24"/>
                  </a:cubicBezTo>
                  <a:cubicBezTo>
                    <a:pt x="41" y="26"/>
                    <a:pt x="39" y="28"/>
                    <a:pt x="36" y="28"/>
                  </a:cubicBezTo>
                  <a:close/>
                  <a:moveTo>
                    <a:pt x="51" y="28"/>
                  </a:moveTo>
                  <a:cubicBezTo>
                    <a:pt x="49" y="28"/>
                    <a:pt x="47" y="26"/>
                    <a:pt x="47" y="24"/>
                  </a:cubicBezTo>
                  <a:cubicBezTo>
                    <a:pt x="47" y="21"/>
                    <a:pt x="49" y="19"/>
                    <a:pt x="51" y="19"/>
                  </a:cubicBezTo>
                  <a:cubicBezTo>
                    <a:pt x="53" y="19"/>
                    <a:pt x="55" y="21"/>
                    <a:pt x="55" y="24"/>
                  </a:cubicBezTo>
                  <a:cubicBezTo>
                    <a:pt x="55" y="26"/>
                    <a:pt x="53" y="28"/>
                    <a:pt x="5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D18379-F84E-442B-92E6-9B667BEB85D7}"/>
              </a:ext>
            </a:extLst>
          </p:cNvPr>
          <p:cNvGrpSpPr/>
          <p:nvPr/>
        </p:nvGrpSpPr>
        <p:grpSpPr>
          <a:xfrm>
            <a:off x="9263993" y="2479954"/>
            <a:ext cx="279632" cy="240506"/>
            <a:chOff x="5702300" y="5259388"/>
            <a:chExt cx="385763" cy="331787"/>
          </a:xfrm>
          <a:solidFill>
            <a:schemeClr val="accent1"/>
          </a:solidFill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82E9D99-056F-4679-BBF2-1277E6EC9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487988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1 h 28"/>
                <a:gd name="T4" fmla="*/ 6 w 106"/>
                <a:gd name="T5" fmla="*/ 0 h 28"/>
                <a:gd name="T6" fmla="*/ 0 w 106"/>
                <a:gd name="T7" fmla="*/ 9 h 28"/>
                <a:gd name="T8" fmla="*/ 53 w 106"/>
                <a:gd name="T9" fmla="*/ 28 h 28"/>
                <a:gd name="T10" fmla="*/ 106 w 106"/>
                <a:gd name="T11" fmla="*/ 9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7"/>
                    <a:pt x="74" y="11"/>
                    <a:pt x="53" y="11"/>
                  </a:cubicBezTo>
                  <a:cubicBezTo>
                    <a:pt x="32" y="11"/>
                    <a:pt x="15" y="7"/>
                    <a:pt x="6" y="0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0" y="20"/>
                    <a:pt x="24" y="28"/>
                    <a:pt x="53" y="28"/>
                  </a:cubicBezTo>
                  <a:cubicBezTo>
                    <a:pt x="82" y="28"/>
                    <a:pt x="106" y="20"/>
                    <a:pt x="106" y="9"/>
                  </a:cubicBezTo>
                  <a:cubicBezTo>
                    <a:pt x="106" y="6"/>
                    <a:pt x="104" y="3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D0BF195-4D91-4B62-BD1A-65AF67A4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5395913"/>
              <a:ext cx="385763" cy="103187"/>
            </a:xfrm>
            <a:custGeom>
              <a:avLst/>
              <a:gdLst>
                <a:gd name="T0" fmla="*/ 100 w 106"/>
                <a:gd name="T1" fmla="*/ 0 h 28"/>
                <a:gd name="T2" fmla="*/ 53 w 106"/>
                <a:gd name="T3" fmla="*/ 10 h 28"/>
                <a:gd name="T4" fmla="*/ 6 w 106"/>
                <a:gd name="T5" fmla="*/ 0 h 28"/>
                <a:gd name="T6" fmla="*/ 0 w 106"/>
                <a:gd name="T7" fmla="*/ 8 h 28"/>
                <a:gd name="T8" fmla="*/ 53 w 106"/>
                <a:gd name="T9" fmla="*/ 28 h 28"/>
                <a:gd name="T10" fmla="*/ 106 w 106"/>
                <a:gd name="T11" fmla="*/ 8 h 28"/>
                <a:gd name="T12" fmla="*/ 100 w 106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28">
                  <a:moveTo>
                    <a:pt x="100" y="0"/>
                  </a:moveTo>
                  <a:cubicBezTo>
                    <a:pt x="92" y="6"/>
                    <a:pt x="74" y="10"/>
                    <a:pt x="53" y="10"/>
                  </a:cubicBezTo>
                  <a:cubicBezTo>
                    <a:pt x="32" y="10"/>
                    <a:pt x="15" y="6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9"/>
                    <a:pt x="24" y="28"/>
                    <a:pt x="53" y="28"/>
                  </a:cubicBezTo>
                  <a:cubicBezTo>
                    <a:pt x="82" y="28"/>
                    <a:pt x="106" y="19"/>
                    <a:pt x="106" y="8"/>
                  </a:cubicBezTo>
                  <a:cubicBezTo>
                    <a:pt x="106" y="5"/>
                    <a:pt x="104" y="2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876843D0-D5D5-4F86-9CF2-9D87D1E30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0" y="5259388"/>
              <a:ext cx="385763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4803C8D-EDC5-47E5-B1F6-7F53FBADEDDA}"/>
              </a:ext>
            </a:extLst>
          </p:cNvPr>
          <p:cNvSpPr txBox="1"/>
          <p:nvPr/>
        </p:nvSpPr>
        <p:spPr>
          <a:xfrm>
            <a:off x="1403629" y="4126094"/>
            <a:ext cx="275924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FDFCA-66B7-4F30-87EB-D96248EAAA76}"/>
              </a:ext>
            </a:extLst>
          </p:cNvPr>
          <p:cNvSpPr txBox="1"/>
          <p:nvPr/>
        </p:nvSpPr>
        <p:spPr>
          <a:xfrm>
            <a:off x="1768897" y="3756762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Communicate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B96B31-4666-4DF1-AAF1-F2B4D0554D4B}"/>
              </a:ext>
            </a:extLst>
          </p:cNvPr>
          <p:cNvSpPr txBox="1"/>
          <p:nvPr/>
        </p:nvSpPr>
        <p:spPr>
          <a:xfrm>
            <a:off x="8029129" y="4126094"/>
            <a:ext cx="2759242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</a:t>
            </a:r>
            <a:endParaRPr lang="id-ID" sz="1200" dirty="0">
              <a:cs typeface="+mn-ea"/>
              <a:sym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962136-7D12-45FE-97C5-4A8B4A23DC5A}"/>
              </a:ext>
            </a:extLst>
          </p:cNvPr>
          <p:cNvSpPr txBox="1"/>
          <p:nvPr/>
        </p:nvSpPr>
        <p:spPr>
          <a:xfrm>
            <a:off x="8394397" y="3756762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cs typeface="+mn-ea"/>
                <a:sym typeface="+mn-lt"/>
              </a:rPr>
              <a:t>Databases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E23CBE-6578-4B6C-95A7-C230E8988CA3}"/>
              </a:ext>
            </a:extLst>
          </p:cNvPr>
          <p:cNvSpPr/>
          <p:nvPr/>
        </p:nvSpPr>
        <p:spPr>
          <a:xfrm>
            <a:off x="2196549" y="5300938"/>
            <a:ext cx="1173400" cy="4242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035699F-3D5D-43D0-8E80-A9CC4293C5FD}"/>
              </a:ext>
            </a:extLst>
          </p:cNvPr>
          <p:cNvSpPr/>
          <p:nvPr/>
        </p:nvSpPr>
        <p:spPr>
          <a:xfrm>
            <a:off x="5509299" y="5300938"/>
            <a:ext cx="1173400" cy="4242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1174CFF-9F6F-4530-8060-A6228CB334C8}"/>
              </a:ext>
            </a:extLst>
          </p:cNvPr>
          <p:cNvSpPr/>
          <p:nvPr/>
        </p:nvSpPr>
        <p:spPr>
          <a:xfrm>
            <a:off x="8817109" y="5300938"/>
            <a:ext cx="1173400" cy="4242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093EB-9701-4E7A-AC9A-D0079ABA0BB0}"/>
              </a:ext>
            </a:extLst>
          </p:cNvPr>
          <p:cNvSpPr txBox="1"/>
          <p:nvPr/>
        </p:nvSpPr>
        <p:spPr>
          <a:xfrm>
            <a:off x="2408450" y="5371465"/>
            <a:ext cx="751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Get 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E22FD2-5607-4969-B61C-02E7B0C9A62C}"/>
              </a:ext>
            </a:extLst>
          </p:cNvPr>
          <p:cNvSpPr txBox="1"/>
          <p:nvPr/>
        </p:nvSpPr>
        <p:spPr>
          <a:xfrm>
            <a:off x="5720078" y="5371465"/>
            <a:ext cx="751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Get 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36BBB3-D095-4F32-9FEA-92DC8789A9D3}"/>
              </a:ext>
            </a:extLst>
          </p:cNvPr>
          <p:cNvSpPr txBox="1"/>
          <p:nvPr/>
        </p:nvSpPr>
        <p:spPr>
          <a:xfrm>
            <a:off x="9027886" y="5371465"/>
            <a:ext cx="75184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cs typeface="+mn-ea"/>
                <a:sym typeface="+mn-lt"/>
              </a:rPr>
              <a:t>Get it</a:t>
            </a:r>
          </a:p>
        </p:txBody>
      </p:sp>
    </p:spTree>
    <p:extLst>
      <p:ext uri="{BB962C8B-B14F-4D97-AF65-F5344CB8AC3E}">
        <p14:creationId xmlns:p14="http://schemas.microsoft.com/office/powerpoint/2010/main" val="101428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9" grpId="0" animBg="1"/>
      <p:bldP spid="40" grpId="0"/>
      <p:bldP spid="41" grpId="0"/>
      <p:bldP spid="18" grpId="0" animBg="1"/>
      <p:bldP spid="20" grpId="0" animBg="1"/>
      <p:bldP spid="36" grpId="0"/>
      <p:bldP spid="37" grpId="0"/>
      <p:bldP spid="43" grpId="0"/>
      <p:bldP spid="44" grpId="0"/>
      <p:bldP spid="46" grpId="0" animBg="1"/>
      <p:bldP spid="47" grpId="0" animBg="1"/>
      <p:bldP spid="48" grpId="0" animBg="1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28E2E8A-C048-466D-8F9E-D0926774B3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Vision &amp; Missions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09D29BA3-AE5D-4DFE-87BF-D5FD59D0CD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06FA744-B1AB-43A0-AB0E-AC470AB41009}"/>
              </a:ext>
            </a:extLst>
          </p:cNvPr>
          <p:cNvSpPr txBox="1"/>
          <p:nvPr/>
        </p:nvSpPr>
        <p:spPr>
          <a:xfrm>
            <a:off x="7162676" y="2366777"/>
            <a:ext cx="3896155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749D8C-254C-492C-9FF7-5E3D13E6F3D4}"/>
              </a:ext>
            </a:extLst>
          </p:cNvPr>
          <p:cNvSpPr txBox="1"/>
          <p:nvPr/>
        </p:nvSpPr>
        <p:spPr>
          <a:xfrm>
            <a:off x="7162676" y="1997445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Missions</a:t>
            </a:r>
          </a:p>
        </p:txBody>
      </p:sp>
      <p:sp>
        <p:nvSpPr>
          <p:cNvPr id="85" name="Freeform 76">
            <a:extLst>
              <a:ext uri="{FF2B5EF4-FFF2-40B4-BE49-F238E27FC236}">
                <a16:creationId xmlns:a16="http://schemas.microsoft.com/office/drawing/2014/main" id="{62EC50C3-F417-4FF8-A43C-1C91360E85B2}"/>
              </a:ext>
            </a:extLst>
          </p:cNvPr>
          <p:cNvSpPr>
            <a:spLocks/>
          </p:cNvSpPr>
          <p:nvPr/>
        </p:nvSpPr>
        <p:spPr bwMode="auto">
          <a:xfrm>
            <a:off x="7342780" y="3461668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E4D42F-8E2E-45F7-9D2F-27FE0C9FE167}"/>
              </a:ext>
            </a:extLst>
          </p:cNvPr>
          <p:cNvSpPr txBox="1"/>
          <p:nvPr/>
        </p:nvSpPr>
        <p:spPr>
          <a:xfrm>
            <a:off x="7906596" y="3351301"/>
            <a:ext cx="2994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farmer.</a:t>
            </a:r>
          </a:p>
        </p:txBody>
      </p:sp>
      <p:sp>
        <p:nvSpPr>
          <p:cNvPr id="87" name="Freeform 76">
            <a:extLst>
              <a:ext uri="{FF2B5EF4-FFF2-40B4-BE49-F238E27FC236}">
                <a16:creationId xmlns:a16="http://schemas.microsoft.com/office/drawing/2014/main" id="{8C303CAD-2718-445C-A448-A974FADB0EEE}"/>
              </a:ext>
            </a:extLst>
          </p:cNvPr>
          <p:cNvSpPr>
            <a:spLocks/>
          </p:cNvSpPr>
          <p:nvPr/>
        </p:nvSpPr>
        <p:spPr bwMode="auto">
          <a:xfrm>
            <a:off x="7342780" y="4076206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0523D0-15F5-43FC-ACFE-07BB82BA932D}"/>
              </a:ext>
            </a:extLst>
          </p:cNvPr>
          <p:cNvSpPr txBox="1"/>
          <p:nvPr/>
        </p:nvSpPr>
        <p:spPr>
          <a:xfrm>
            <a:off x="7906596" y="4058827"/>
            <a:ext cx="299479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89" name="Freeform 76">
            <a:extLst>
              <a:ext uri="{FF2B5EF4-FFF2-40B4-BE49-F238E27FC236}">
                <a16:creationId xmlns:a16="http://schemas.microsoft.com/office/drawing/2014/main" id="{EF2204C6-2EA7-42F6-8AF5-1ED14875FF75}"/>
              </a:ext>
            </a:extLst>
          </p:cNvPr>
          <p:cNvSpPr>
            <a:spLocks/>
          </p:cNvSpPr>
          <p:nvPr/>
        </p:nvSpPr>
        <p:spPr bwMode="auto">
          <a:xfrm>
            <a:off x="7342780" y="4690744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C80794-6B5B-4F6A-95AB-0BDAEA487D81}"/>
              </a:ext>
            </a:extLst>
          </p:cNvPr>
          <p:cNvSpPr txBox="1"/>
          <p:nvPr/>
        </p:nvSpPr>
        <p:spPr>
          <a:xfrm>
            <a:off x="7931516" y="4580377"/>
            <a:ext cx="2994790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50611A8-CC06-4F33-BF46-43C796AB7E85}"/>
              </a:ext>
            </a:extLst>
          </p:cNvPr>
          <p:cNvSpPr txBox="1"/>
          <p:nvPr/>
        </p:nvSpPr>
        <p:spPr>
          <a:xfrm>
            <a:off x="1588965" y="2241598"/>
            <a:ext cx="3896155" cy="89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D9CBB3D-C00B-4B72-A56F-7B2C2AE7C0B6}"/>
              </a:ext>
            </a:extLst>
          </p:cNvPr>
          <p:cNvSpPr txBox="1"/>
          <p:nvPr/>
        </p:nvSpPr>
        <p:spPr>
          <a:xfrm>
            <a:off x="1588965" y="187226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Vision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3BFCE9C9-F6E1-4AF5-890E-371365380898}"/>
              </a:ext>
            </a:extLst>
          </p:cNvPr>
          <p:cNvSpPr/>
          <p:nvPr/>
        </p:nvSpPr>
        <p:spPr>
          <a:xfrm>
            <a:off x="1649111" y="3638284"/>
            <a:ext cx="3775861" cy="1035224"/>
          </a:xfrm>
          <a:prstGeom prst="roundRect">
            <a:avLst>
              <a:gd name="adj" fmla="val 20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B28DEA-BA46-4D2F-AB4A-188D3B172801}"/>
              </a:ext>
            </a:extLst>
          </p:cNvPr>
          <p:cNvSpPr txBox="1"/>
          <p:nvPr/>
        </p:nvSpPr>
        <p:spPr>
          <a:xfrm>
            <a:off x="1943861" y="3729739"/>
            <a:ext cx="3186360" cy="79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i="1" dirty="0">
                <a:solidFill>
                  <a:schemeClr val="bg2"/>
                </a:solidFill>
                <a:cs typeface="+mn-ea"/>
                <a:sym typeface="+mn-lt"/>
              </a:rPr>
              <a:t>“Try hard and creative hard and try again”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F4006F7E-1584-4362-A2EE-2197F70EAB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73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  <p:bldP spid="73" grpId="0" build="p"/>
      <p:bldP spid="80" grpId="0"/>
      <p:bldP spid="81" grpId="0"/>
      <p:bldP spid="85" grpId="0" animBg="1"/>
      <p:bldP spid="86" grpId="0"/>
      <p:bldP spid="87" grpId="0" animBg="1"/>
      <p:bldP spid="88" grpId="0"/>
      <p:bldP spid="89" grpId="0" animBg="1"/>
      <p:bldP spid="90" grpId="0"/>
      <p:bldP spid="93" grpId="0"/>
      <p:bldP spid="94" grpId="0"/>
      <p:bldP spid="95" grpId="0" animBg="1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0C22FDAD-FDBC-4281-A932-8F19D9DD47B0}"/>
              </a:ext>
            </a:extLst>
          </p:cNvPr>
          <p:cNvGrpSpPr/>
          <p:nvPr/>
        </p:nvGrpSpPr>
        <p:grpSpPr>
          <a:xfrm>
            <a:off x="10563461" y="4679283"/>
            <a:ext cx="1095056" cy="1571509"/>
            <a:chOff x="6350" y="-1587"/>
            <a:chExt cx="660401" cy="9477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A5AD616-4B23-45E6-AD52-48179C720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" y="865188"/>
              <a:ext cx="128588" cy="77788"/>
            </a:xfrm>
            <a:custGeom>
              <a:avLst/>
              <a:gdLst>
                <a:gd name="T0" fmla="*/ 7 w 35"/>
                <a:gd name="T1" fmla="*/ 17 h 21"/>
                <a:gd name="T2" fmla="*/ 6 w 35"/>
                <a:gd name="T3" fmla="*/ 17 h 21"/>
                <a:gd name="T4" fmla="*/ 7 w 35"/>
                <a:gd name="T5" fmla="*/ 4 h 21"/>
                <a:gd name="T6" fmla="*/ 29 w 35"/>
                <a:gd name="T7" fmla="*/ 4 h 21"/>
                <a:gd name="T8" fmla="*/ 18 w 35"/>
                <a:gd name="T9" fmla="*/ 16 h 21"/>
                <a:gd name="T10" fmla="*/ 29 w 35"/>
                <a:gd name="T11" fmla="*/ 4 h 21"/>
                <a:gd name="T12" fmla="*/ 29 w 35"/>
                <a:gd name="T13" fmla="*/ 17 h 21"/>
                <a:gd name="T14" fmla="*/ 7 w 35"/>
                <a:gd name="T1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1">
                  <a:moveTo>
                    <a:pt x="7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0" y="13"/>
                    <a:pt x="0" y="7"/>
                    <a:pt x="7" y="4"/>
                  </a:cubicBezTo>
                  <a:cubicBezTo>
                    <a:pt x="13" y="0"/>
                    <a:pt x="23" y="0"/>
                    <a:pt x="29" y="4"/>
                  </a:cubicBezTo>
                  <a:cubicBezTo>
                    <a:pt x="26" y="9"/>
                    <a:pt x="22" y="14"/>
                    <a:pt x="18" y="16"/>
                  </a:cubicBezTo>
                  <a:cubicBezTo>
                    <a:pt x="22" y="14"/>
                    <a:pt x="26" y="9"/>
                    <a:pt x="29" y="4"/>
                  </a:cubicBezTo>
                  <a:cubicBezTo>
                    <a:pt x="35" y="8"/>
                    <a:pt x="35" y="13"/>
                    <a:pt x="29" y="17"/>
                  </a:cubicBezTo>
                  <a:cubicBezTo>
                    <a:pt x="22" y="21"/>
                    <a:pt x="14" y="21"/>
                    <a:pt x="7" y="17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FB65CEB-FAE1-423B-9ED6-01735B773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" y="927101"/>
              <a:ext cx="80963" cy="19050"/>
            </a:xfrm>
            <a:custGeom>
              <a:avLst/>
              <a:gdLst>
                <a:gd name="T0" fmla="*/ 22 w 22"/>
                <a:gd name="T1" fmla="*/ 0 h 5"/>
                <a:gd name="T2" fmla="*/ 22 w 22"/>
                <a:gd name="T3" fmla="*/ 0 h 5"/>
                <a:gd name="T4" fmla="*/ 22 w 22"/>
                <a:gd name="T5" fmla="*/ 0 h 5"/>
                <a:gd name="T6" fmla="*/ 0 w 22"/>
                <a:gd name="T7" fmla="*/ 0 h 5"/>
                <a:gd name="T8" fmla="*/ 22 w 2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6" y="4"/>
                    <a:pt x="6" y="4"/>
                    <a:pt x="0" y="0"/>
                  </a:cubicBezTo>
                  <a:cubicBezTo>
                    <a:pt x="9" y="5"/>
                    <a:pt x="18" y="2"/>
                    <a:pt x="22" y="0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A092333-E675-4A7D-9CCD-EDC7840A1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3" y="823913"/>
              <a:ext cx="73025" cy="103188"/>
            </a:xfrm>
            <a:custGeom>
              <a:avLst/>
              <a:gdLst>
                <a:gd name="T0" fmla="*/ 0 w 20"/>
                <a:gd name="T1" fmla="*/ 28 h 28"/>
                <a:gd name="T2" fmla="*/ 0 w 20"/>
                <a:gd name="T3" fmla="*/ 15 h 28"/>
                <a:gd name="T4" fmla="*/ 9 w 20"/>
                <a:gd name="T5" fmla="*/ 0 h 28"/>
                <a:gd name="T6" fmla="*/ 9 w 20"/>
                <a:gd name="T7" fmla="*/ 23 h 28"/>
                <a:gd name="T8" fmla="*/ 0 w 20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">
                  <a:moveTo>
                    <a:pt x="0" y="28"/>
                  </a:moveTo>
                  <a:cubicBezTo>
                    <a:pt x="6" y="24"/>
                    <a:pt x="6" y="19"/>
                    <a:pt x="0" y="1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0" y="6"/>
                    <a:pt x="20" y="17"/>
                    <a:pt x="9" y="23"/>
                  </a:cubicBezTo>
                  <a:cubicBezTo>
                    <a:pt x="6" y="25"/>
                    <a:pt x="3" y="26"/>
                    <a:pt x="0" y="28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30BBD38-0055-4F1C-BF0C-230B12D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798513"/>
              <a:ext cx="192088" cy="128588"/>
            </a:xfrm>
            <a:custGeom>
              <a:avLst/>
              <a:gdLst>
                <a:gd name="T0" fmla="*/ 12 w 52"/>
                <a:gd name="T1" fmla="*/ 30 h 35"/>
                <a:gd name="T2" fmla="*/ 11 w 52"/>
                <a:gd name="T3" fmla="*/ 30 h 35"/>
                <a:gd name="T4" fmla="*/ 12 w 52"/>
                <a:gd name="T5" fmla="*/ 6 h 35"/>
                <a:gd name="T6" fmla="*/ 52 w 52"/>
                <a:gd name="T7" fmla="*/ 7 h 35"/>
                <a:gd name="T8" fmla="*/ 43 w 52"/>
                <a:gd name="T9" fmla="*/ 22 h 35"/>
                <a:gd name="T10" fmla="*/ 21 w 52"/>
                <a:gd name="T11" fmla="*/ 22 h 35"/>
                <a:gd name="T12" fmla="*/ 20 w 52"/>
                <a:gd name="T13" fmla="*/ 35 h 35"/>
                <a:gd name="T14" fmla="*/ 21 w 52"/>
                <a:gd name="T15" fmla="*/ 35 h 35"/>
                <a:gd name="T16" fmla="*/ 12 w 52"/>
                <a:gd name="T17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5">
                  <a:moveTo>
                    <a:pt x="12" y="30"/>
                  </a:moveTo>
                  <a:cubicBezTo>
                    <a:pt x="12" y="30"/>
                    <a:pt x="11" y="30"/>
                    <a:pt x="11" y="30"/>
                  </a:cubicBezTo>
                  <a:cubicBezTo>
                    <a:pt x="0" y="23"/>
                    <a:pt x="1" y="13"/>
                    <a:pt x="12" y="6"/>
                  </a:cubicBezTo>
                  <a:cubicBezTo>
                    <a:pt x="23" y="0"/>
                    <a:pt x="41" y="0"/>
                    <a:pt x="52" y="7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37" y="18"/>
                    <a:pt x="27" y="18"/>
                    <a:pt x="21" y="22"/>
                  </a:cubicBezTo>
                  <a:cubicBezTo>
                    <a:pt x="14" y="25"/>
                    <a:pt x="14" y="31"/>
                    <a:pt x="20" y="35"/>
                  </a:cubicBezTo>
                  <a:cubicBezTo>
                    <a:pt x="20" y="35"/>
                    <a:pt x="20" y="35"/>
                    <a:pt x="21" y="35"/>
                  </a:cubicBezTo>
                  <a:cubicBezTo>
                    <a:pt x="18" y="33"/>
                    <a:pt x="15" y="32"/>
                    <a:pt x="12" y="30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F1636A0-CF23-4745-8A48-7A0B59575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" y="801688"/>
              <a:ext cx="50800" cy="107950"/>
            </a:xfrm>
            <a:custGeom>
              <a:avLst/>
              <a:gdLst>
                <a:gd name="T0" fmla="*/ 0 w 14"/>
                <a:gd name="T1" fmla="*/ 29 h 29"/>
                <a:gd name="T2" fmla="*/ 0 w 14"/>
                <a:gd name="T3" fmla="*/ 6 h 29"/>
                <a:gd name="T4" fmla="*/ 3 w 14"/>
                <a:gd name="T5" fmla="*/ 0 h 29"/>
                <a:gd name="T6" fmla="*/ 10 w 14"/>
                <a:gd name="T7" fmla="*/ 20 h 29"/>
                <a:gd name="T8" fmla="*/ 0 w 1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9">
                  <a:moveTo>
                    <a:pt x="0" y="29"/>
                  </a:moveTo>
                  <a:cubicBezTo>
                    <a:pt x="11" y="23"/>
                    <a:pt x="11" y="12"/>
                    <a:pt x="0" y="6"/>
                  </a:cubicBezTo>
                  <a:cubicBezTo>
                    <a:pt x="2" y="4"/>
                    <a:pt x="2" y="2"/>
                    <a:pt x="3" y="0"/>
                  </a:cubicBezTo>
                  <a:cubicBezTo>
                    <a:pt x="12" y="6"/>
                    <a:pt x="14" y="13"/>
                    <a:pt x="10" y="20"/>
                  </a:cubicBezTo>
                  <a:cubicBezTo>
                    <a:pt x="6" y="25"/>
                    <a:pt x="3" y="27"/>
                    <a:pt x="0" y="29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801BEB8-634B-44E8-A237-63668C8A3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13" y="909638"/>
              <a:ext cx="147638" cy="33338"/>
            </a:xfrm>
            <a:custGeom>
              <a:avLst/>
              <a:gdLst>
                <a:gd name="T0" fmla="*/ 9 w 40"/>
                <a:gd name="T1" fmla="*/ 5 h 9"/>
                <a:gd name="T2" fmla="*/ 0 w 40"/>
                <a:gd name="T3" fmla="*/ 0 h 9"/>
                <a:gd name="T4" fmla="*/ 40 w 40"/>
                <a:gd name="T5" fmla="*/ 0 h 9"/>
                <a:gd name="T6" fmla="*/ 40 w 40"/>
                <a:gd name="T7" fmla="*/ 0 h 9"/>
                <a:gd name="T8" fmla="*/ 40 w 40"/>
                <a:gd name="T9" fmla="*/ 0 h 9"/>
                <a:gd name="T10" fmla="*/ 31 w 40"/>
                <a:gd name="T11" fmla="*/ 5 h 9"/>
                <a:gd name="T12" fmla="*/ 31 w 40"/>
                <a:gd name="T13" fmla="*/ 5 h 9"/>
                <a:gd name="T14" fmla="*/ 9 w 40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9">
                  <a:moveTo>
                    <a:pt x="9" y="5"/>
                  </a:moveTo>
                  <a:cubicBezTo>
                    <a:pt x="6" y="3"/>
                    <a:pt x="3" y="2"/>
                    <a:pt x="0" y="0"/>
                  </a:cubicBezTo>
                  <a:cubicBezTo>
                    <a:pt x="11" y="6"/>
                    <a:pt x="28" y="6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2"/>
                    <a:pt x="34" y="3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5" y="9"/>
                    <a:pt x="15" y="9"/>
                    <a:pt x="9" y="5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CC3B67D8-CCEC-4A9B-8FE4-E048A471A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50" y="771526"/>
              <a:ext cx="239713" cy="160338"/>
            </a:xfrm>
            <a:custGeom>
              <a:avLst/>
              <a:gdLst>
                <a:gd name="T0" fmla="*/ 14 w 65"/>
                <a:gd name="T1" fmla="*/ 37 h 43"/>
                <a:gd name="T2" fmla="*/ 5 w 65"/>
                <a:gd name="T3" fmla="*/ 28 h 43"/>
                <a:gd name="T4" fmla="*/ 12 w 65"/>
                <a:gd name="T5" fmla="*/ 8 h 43"/>
                <a:gd name="T6" fmla="*/ 58 w 65"/>
                <a:gd name="T7" fmla="*/ 8 h 43"/>
                <a:gd name="T8" fmla="*/ 55 w 65"/>
                <a:gd name="T9" fmla="*/ 14 h 43"/>
                <a:gd name="T10" fmla="*/ 15 w 65"/>
                <a:gd name="T11" fmla="*/ 13 h 43"/>
                <a:gd name="T12" fmla="*/ 14 w 65"/>
                <a:gd name="T13" fmla="*/ 37 h 43"/>
                <a:gd name="T14" fmla="*/ 15 w 65"/>
                <a:gd name="T15" fmla="*/ 37 h 43"/>
                <a:gd name="T16" fmla="*/ 55 w 65"/>
                <a:gd name="T17" fmla="*/ 37 h 43"/>
                <a:gd name="T18" fmla="*/ 65 w 65"/>
                <a:gd name="T19" fmla="*/ 28 h 43"/>
                <a:gd name="T20" fmla="*/ 57 w 65"/>
                <a:gd name="T21" fmla="*/ 34 h 43"/>
                <a:gd name="T22" fmla="*/ 11 w 65"/>
                <a:gd name="T23" fmla="*/ 34 h 43"/>
                <a:gd name="T24" fmla="*/ 5 w 65"/>
                <a:gd name="T25" fmla="*/ 28 h 43"/>
                <a:gd name="T26" fmla="*/ 14 w 65"/>
                <a:gd name="T2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43">
                  <a:moveTo>
                    <a:pt x="14" y="37"/>
                  </a:moveTo>
                  <a:cubicBezTo>
                    <a:pt x="9" y="34"/>
                    <a:pt x="7" y="31"/>
                    <a:pt x="5" y="28"/>
                  </a:cubicBezTo>
                  <a:cubicBezTo>
                    <a:pt x="0" y="21"/>
                    <a:pt x="3" y="13"/>
                    <a:pt x="12" y="8"/>
                  </a:cubicBezTo>
                  <a:cubicBezTo>
                    <a:pt x="25" y="0"/>
                    <a:pt x="46" y="1"/>
                    <a:pt x="58" y="8"/>
                  </a:cubicBezTo>
                  <a:cubicBezTo>
                    <a:pt x="57" y="10"/>
                    <a:pt x="57" y="12"/>
                    <a:pt x="55" y="14"/>
                  </a:cubicBezTo>
                  <a:cubicBezTo>
                    <a:pt x="44" y="7"/>
                    <a:pt x="26" y="7"/>
                    <a:pt x="15" y="13"/>
                  </a:cubicBezTo>
                  <a:cubicBezTo>
                    <a:pt x="4" y="20"/>
                    <a:pt x="3" y="30"/>
                    <a:pt x="14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26" y="43"/>
                    <a:pt x="44" y="43"/>
                    <a:pt x="55" y="37"/>
                  </a:cubicBezTo>
                  <a:cubicBezTo>
                    <a:pt x="60" y="34"/>
                    <a:pt x="63" y="31"/>
                    <a:pt x="65" y="28"/>
                  </a:cubicBezTo>
                  <a:cubicBezTo>
                    <a:pt x="63" y="30"/>
                    <a:pt x="61" y="33"/>
                    <a:pt x="57" y="34"/>
                  </a:cubicBezTo>
                  <a:cubicBezTo>
                    <a:pt x="44" y="42"/>
                    <a:pt x="24" y="41"/>
                    <a:pt x="11" y="34"/>
                  </a:cubicBezTo>
                  <a:cubicBezTo>
                    <a:pt x="9" y="32"/>
                    <a:pt x="6" y="30"/>
                    <a:pt x="5" y="28"/>
                  </a:cubicBezTo>
                  <a:cubicBezTo>
                    <a:pt x="8" y="33"/>
                    <a:pt x="11" y="35"/>
                    <a:pt x="14" y="37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89879B1-5AB3-42A5-8F3D-DE13CBC6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" y="771526"/>
              <a:ext cx="261938" cy="155575"/>
            </a:xfrm>
            <a:custGeom>
              <a:avLst/>
              <a:gdLst>
                <a:gd name="T0" fmla="*/ 59 w 71"/>
                <a:gd name="T1" fmla="*/ 8 h 42"/>
                <a:gd name="T2" fmla="*/ 58 w 71"/>
                <a:gd name="T3" fmla="*/ 34 h 42"/>
                <a:gd name="T4" fmla="*/ 12 w 71"/>
                <a:gd name="T5" fmla="*/ 34 h 42"/>
                <a:gd name="T6" fmla="*/ 13 w 71"/>
                <a:gd name="T7" fmla="*/ 8 h 42"/>
                <a:gd name="T8" fmla="*/ 59 w 71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2">
                  <a:moveTo>
                    <a:pt x="59" y="8"/>
                  </a:moveTo>
                  <a:cubicBezTo>
                    <a:pt x="71" y="15"/>
                    <a:pt x="71" y="27"/>
                    <a:pt x="58" y="34"/>
                  </a:cubicBezTo>
                  <a:cubicBezTo>
                    <a:pt x="45" y="42"/>
                    <a:pt x="25" y="41"/>
                    <a:pt x="12" y="34"/>
                  </a:cubicBezTo>
                  <a:cubicBezTo>
                    <a:pt x="0" y="27"/>
                    <a:pt x="1" y="15"/>
                    <a:pt x="13" y="8"/>
                  </a:cubicBezTo>
                  <a:cubicBezTo>
                    <a:pt x="26" y="0"/>
                    <a:pt x="47" y="1"/>
                    <a:pt x="59" y="8"/>
                  </a:cubicBez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0F5397A-4C26-4852-B8E7-7475E38F0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" y="771526"/>
              <a:ext cx="261938" cy="155575"/>
            </a:xfrm>
            <a:custGeom>
              <a:avLst/>
              <a:gdLst>
                <a:gd name="T0" fmla="*/ 59 w 71"/>
                <a:gd name="T1" fmla="*/ 8 h 42"/>
                <a:gd name="T2" fmla="*/ 13 w 71"/>
                <a:gd name="T3" fmla="*/ 8 h 42"/>
                <a:gd name="T4" fmla="*/ 12 w 71"/>
                <a:gd name="T5" fmla="*/ 34 h 42"/>
                <a:gd name="T6" fmla="*/ 58 w 71"/>
                <a:gd name="T7" fmla="*/ 34 h 42"/>
                <a:gd name="T8" fmla="*/ 59 w 71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2">
                  <a:moveTo>
                    <a:pt x="59" y="8"/>
                  </a:moveTo>
                  <a:cubicBezTo>
                    <a:pt x="47" y="1"/>
                    <a:pt x="26" y="0"/>
                    <a:pt x="13" y="8"/>
                  </a:cubicBezTo>
                  <a:cubicBezTo>
                    <a:pt x="1" y="15"/>
                    <a:pt x="0" y="27"/>
                    <a:pt x="12" y="34"/>
                  </a:cubicBezTo>
                  <a:cubicBezTo>
                    <a:pt x="25" y="41"/>
                    <a:pt x="45" y="42"/>
                    <a:pt x="58" y="34"/>
                  </a:cubicBezTo>
                  <a:cubicBezTo>
                    <a:pt x="71" y="27"/>
                    <a:pt x="71" y="15"/>
                    <a:pt x="59" y="8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1A7D793-BEF5-4774-9F9E-DE9E2D51C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50" y="693738"/>
              <a:ext cx="265113" cy="100013"/>
            </a:xfrm>
            <a:custGeom>
              <a:avLst/>
              <a:gdLst>
                <a:gd name="T0" fmla="*/ 13 w 72"/>
                <a:gd name="T1" fmla="*/ 9 h 27"/>
                <a:gd name="T2" fmla="*/ 72 w 72"/>
                <a:gd name="T3" fmla="*/ 10 h 27"/>
                <a:gd name="T4" fmla="*/ 72 w 72"/>
                <a:gd name="T5" fmla="*/ 10 h 27"/>
                <a:gd name="T6" fmla="*/ 43 w 72"/>
                <a:gd name="T7" fmla="*/ 2 h 27"/>
                <a:gd name="T8" fmla="*/ 27 w 72"/>
                <a:gd name="T9" fmla="*/ 4 h 27"/>
                <a:gd name="T10" fmla="*/ 13 w 72"/>
                <a:gd name="T11" fmla="*/ 9 h 27"/>
                <a:gd name="T12" fmla="*/ 0 w 72"/>
                <a:gd name="T13" fmla="*/ 26 h 27"/>
                <a:gd name="T14" fmla="*/ 0 w 72"/>
                <a:gd name="T15" fmla="*/ 27 h 27"/>
                <a:gd name="T16" fmla="*/ 0 w 72"/>
                <a:gd name="T17" fmla="*/ 27 h 27"/>
                <a:gd name="T18" fmla="*/ 13 w 72"/>
                <a:gd name="T19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27">
                  <a:moveTo>
                    <a:pt x="13" y="9"/>
                  </a:moveTo>
                  <a:cubicBezTo>
                    <a:pt x="29" y="0"/>
                    <a:pt x="56" y="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64" y="5"/>
                    <a:pt x="53" y="3"/>
                    <a:pt x="43" y="2"/>
                  </a:cubicBezTo>
                  <a:cubicBezTo>
                    <a:pt x="37" y="2"/>
                    <a:pt x="32" y="3"/>
                    <a:pt x="27" y="4"/>
                  </a:cubicBezTo>
                  <a:cubicBezTo>
                    <a:pt x="22" y="5"/>
                    <a:pt x="17" y="7"/>
                    <a:pt x="13" y="9"/>
                  </a:cubicBezTo>
                  <a:cubicBezTo>
                    <a:pt x="4" y="14"/>
                    <a:pt x="0" y="20"/>
                    <a:pt x="0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0"/>
                    <a:pt x="4" y="14"/>
                    <a:pt x="13" y="9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7CCE5480-82F8-4200-A03C-38DDF7D67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775" y="727076"/>
              <a:ext cx="1588" cy="1588"/>
            </a:xfrm>
            <a:prstGeom prst="ellipse">
              <a:avLst/>
            </a:pr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3ED30BF-938F-4304-B5A2-2046F4E20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731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A7BC001F-A365-4C6B-A479-68FADFB56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3" y="731838"/>
              <a:ext cx="1588" cy="1588"/>
            </a:xfrm>
            <a:prstGeom prst="ellipse">
              <a:avLst/>
            </a:pr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37EA3EE-8451-47C9-82B5-4B662121A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8" y="854076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Oval 19">
              <a:extLst>
                <a:ext uri="{FF2B5EF4-FFF2-40B4-BE49-F238E27FC236}">
                  <a16:creationId xmlns:a16="http://schemas.microsoft.com/office/drawing/2014/main" id="{49D9CAA8-A202-4053-B0E2-126A95CB3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088" y="857251"/>
              <a:ext cx="1588" cy="1588"/>
            </a:xfrm>
            <a:prstGeom prst="ellipse">
              <a:avLst/>
            </a:pr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06CB151-14DF-4FB0-9F6A-1202547E2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709613"/>
              <a:ext cx="298450" cy="173038"/>
            </a:xfrm>
            <a:custGeom>
              <a:avLst/>
              <a:gdLst>
                <a:gd name="T0" fmla="*/ 67 w 81"/>
                <a:gd name="T1" fmla="*/ 8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8 h 47"/>
                <a:gd name="T10" fmla="*/ 65 w 81"/>
                <a:gd name="T11" fmla="*/ 10 h 47"/>
                <a:gd name="T12" fmla="*/ 17 w 81"/>
                <a:gd name="T13" fmla="*/ 9 h 47"/>
                <a:gd name="T14" fmla="*/ 16 w 81"/>
                <a:gd name="T15" fmla="*/ 37 h 47"/>
                <a:gd name="T16" fmla="*/ 64 w 81"/>
                <a:gd name="T17" fmla="*/ 37 h 47"/>
                <a:gd name="T18" fmla="*/ 65 w 81"/>
                <a:gd name="T1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67" y="8"/>
                  </a:moveTo>
                  <a:cubicBezTo>
                    <a:pt x="81" y="17"/>
                    <a:pt x="81" y="30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6"/>
                    <a:pt x="15" y="8"/>
                  </a:cubicBezTo>
                  <a:cubicBezTo>
                    <a:pt x="30" y="0"/>
                    <a:pt x="53" y="0"/>
                    <a:pt x="67" y="8"/>
                  </a:cubicBezTo>
                  <a:close/>
                  <a:moveTo>
                    <a:pt x="65" y="10"/>
                  </a:moveTo>
                  <a:cubicBezTo>
                    <a:pt x="52" y="2"/>
                    <a:pt x="31" y="2"/>
                    <a:pt x="17" y="9"/>
                  </a:cubicBezTo>
                  <a:cubicBezTo>
                    <a:pt x="4" y="17"/>
                    <a:pt x="3" y="29"/>
                    <a:pt x="16" y="37"/>
                  </a:cubicBezTo>
                  <a:cubicBezTo>
                    <a:pt x="29" y="45"/>
                    <a:pt x="51" y="45"/>
                    <a:pt x="64" y="37"/>
                  </a:cubicBezTo>
                  <a:cubicBezTo>
                    <a:pt x="78" y="30"/>
                    <a:pt x="78" y="17"/>
                    <a:pt x="65" y="1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22713025-4D98-458A-B533-4ABFDE33D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8" y="715963"/>
              <a:ext cx="276225" cy="160338"/>
            </a:xfrm>
            <a:custGeom>
              <a:avLst/>
              <a:gdLst>
                <a:gd name="T0" fmla="*/ 62 w 75"/>
                <a:gd name="T1" fmla="*/ 8 h 43"/>
                <a:gd name="T2" fmla="*/ 61 w 75"/>
                <a:gd name="T3" fmla="*/ 35 h 43"/>
                <a:gd name="T4" fmla="*/ 13 w 75"/>
                <a:gd name="T5" fmla="*/ 35 h 43"/>
                <a:gd name="T6" fmla="*/ 14 w 75"/>
                <a:gd name="T7" fmla="*/ 7 h 43"/>
                <a:gd name="T8" fmla="*/ 62 w 75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3">
                  <a:moveTo>
                    <a:pt x="62" y="8"/>
                  </a:moveTo>
                  <a:cubicBezTo>
                    <a:pt x="75" y="15"/>
                    <a:pt x="75" y="28"/>
                    <a:pt x="61" y="35"/>
                  </a:cubicBezTo>
                  <a:cubicBezTo>
                    <a:pt x="48" y="43"/>
                    <a:pt x="26" y="43"/>
                    <a:pt x="13" y="35"/>
                  </a:cubicBezTo>
                  <a:cubicBezTo>
                    <a:pt x="0" y="27"/>
                    <a:pt x="1" y="15"/>
                    <a:pt x="14" y="7"/>
                  </a:cubicBezTo>
                  <a:cubicBezTo>
                    <a:pt x="28" y="0"/>
                    <a:pt x="49" y="0"/>
                    <a:pt x="62" y="8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D3FD1A1-8708-4F18-860B-BE3149CB3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8" y="715963"/>
              <a:ext cx="276225" cy="160338"/>
            </a:xfrm>
            <a:custGeom>
              <a:avLst/>
              <a:gdLst>
                <a:gd name="T0" fmla="*/ 62 w 75"/>
                <a:gd name="T1" fmla="*/ 8 h 43"/>
                <a:gd name="T2" fmla="*/ 61 w 75"/>
                <a:gd name="T3" fmla="*/ 35 h 43"/>
                <a:gd name="T4" fmla="*/ 13 w 75"/>
                <a:gd name="T5" fmla="*/ 35 h 43"/>
                <a:gd name="T6" fmla="*/ 14 w 75"/>
                <a:gd name="T7" fmla="*/ 7 h 43"/>
                <a:gd name="T8" fmla="*/ 62 w 75"/>
                <a:gd name="T9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3">
                  <a:moveTo>
                    <a:pt x="62" y="8"/>
                  </a:moveTo>
                  <a:cubicBezTo>
                    <a:pt x="75" y="15"/>
                    <a:pt x="75" y="28"/>
                    <a:pt x="61" y="35"/>
                  </a:cubicBezTo>
                  <a:cubicBezTo>
                    <a:pt x="48" y="43"/>
                    <a:pt x="26" y="43"/>
                    <a:pt x="13" y="35"/>
                  </a:cubicBezTo>
                  <a:cubicBezTo>
                    <a:pt x="0" y="27"/>
                    <a:pt x="1" y="15"/>
                    <a:pt x="14" y="7"/>
                  </a:cubicBezTo>
                  <a:cubicBezTo>
                    <a:pt x="28" y="0"/>
                    <a:pt x="49" y="0"/>
                    <a:pt x="62" y="8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2968E848-01F7-45CD-AB24-8FE3FA8B4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709613"/>
              <a:ext cx="298450" cy="173038"/>
            </a:xfrm>
            <a:custGeom>
              <a:avLst/>
              <a:gdLst>
                <a:gd name="T0" fmla="*/ 67 w 81"/>
                <a:gd name="T1" fmla="*/ 8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8 h 47"/>
                <a:gd name="T10" fmla="*/ 65 w 81"/>
                <a:gd name="T11" fmla="*/ 10 h 47"/>
                <a:gd name="T12" fmla="*/ 17 w 81"/>
                <a:gd name="T13" fmla="*/ 9 h 47"/>
                <a:gd name="T14" fmla="*/ 16 w 81"/>
                <a:gd name="T15" fmla="*/ 37 h 47"/>
                <a:gd name="T16" fmla="*/ 64 w 81"/>
                <a:gd name="T17" fmla="*/ 37 h 47"/>
                <a:gd name="T18" fmla="*/ 65 w 81"/>
                <a:gd name="T19" fmla="*/ 1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67" y="8"/>
                  </a:moveTo>
                  <a:cubicBezTo>
                    <a:pt x="81" y="17"/>
                    <a:pt x="81" y="30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6"/>
                    <a:pt x="15" y="8"/>
                  </a:cubicBezTo>
                  <a:cubicBezTo>
                    <a:pt x="30" y="0"/>
                    <a:pt x="53" y="0"/>
                    <a:pt x="67" y="8"/>
                  </a:cubicBezTo>
                  <a:close/>
                  <a:moveTo>
                    <a:pt x="65" y="10"/>
                  </a:moveTo>
                  <a:cubicBezTo>
                    <a:pt x="52" y="2"/>
                    <a:pt x="31" y="2"/>
                    <a:pt x="17" y="9"/>
                  </a:cubicBezTo>
                  <a:cubicBezTo>
                    <a:pt x="4" y="17"/>
                    <a:pt x="3" y="29"/>
                    <a:pt x="16" y="37"/>
                  </a:cubicBezTo>
                  <a:cubicBezTo>
                    <a:pt x="29" y="45"/>
                    <a:pt x="51" y="45"/>
                    <a:pt x="64" y="37"/>
                  </a:cubicBezTo>
                  <a:cubicBezTo>
                    <a:pt x="78" y="30"/>
                    <a:pt x="78" y="17"/>
                    <a:pt x="65" y="1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A1C919D5-918B-472B-96C4-BD4B75A7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93738"/>
              <a:ext cx="338138" cy="196850"/>
            </a:xfrm>
            <a:custGeom>
              <a:avLst/>
              <a:gdLst>
                <a:gd name="T0" fmla="*/ 71 w 92"/>
                <a:gd name="T1" fmla="*/ 43 h 53"/>
                <a:gd name="T2" fmla="*/ 72 w 92"/>
                <a:gd name="T3" fmla="*/ 12 h 53"/>
                <a:gd name="T4" fmla="*/ 76 w 92"/>
                <a:gd name="T5" fmla="*/ 10 h 53"/>
                <a:gd name="T6" fmla="*/ 76 w 92"/>
                <a:gd name="T7" fmla="*/ 10 h 53"/>
                <a:gd name="T8" fmla="*/ 76 w 92"/>
                <a:gd name="T9" fmla="*/ 10 h 53"/>
                <a:gd name="T10" fmla="*/ 75 w 92"/>
                <a:gd name="T11" fmla="*/ 44 h 53"/>
                <a:gd name="T12" fmla="*/ 75 w 92"/>
                <a:gd name="T13" fmla="*/ 44 h 53"/>
                <a:gd name="T14" fmla="*/ 75 w 92"/>
                <a:gd name="T15" fmla="*/ 44 h 53"/>
                <a:gd name="T16" fmla="*/ 16 w 92"/>
                <a:gd name="T17" fmla="*/ 44 h 53"/>
                <a:gd name="T18" fmla="*/ 16 w 92"/>
                <a:gd name="T19" fmla="*/ 44 h 53"/>
                <a:gd name="T20" fmla="*/ 15 w 92"/>
                <a:gd name="T21" fmla="*/ 43 h 53"/>
                <a:gd name="T22" fmla="*/ 15 w 92"/>
                <a:gd name="T23" fmla="*/ 43 h 53"/>
                <a:gd name="T24" fmla="*/ 15 w 92"/>
                <a:gd name="T25" fmla="*/ 43 h 53"/>
                <a:gd name="T26" fmla="*/ 17 w 92"/>
                <a:gd name="T27" fmla="*/ 9 h 53"/>
                <a:gd name="T28" fmla="*/ 17 w 92"/>
                <a:gd name="T29" fmla="*/ 9 h 53"/>
                <a:gd name="T30" fmla="*/ 17 w 92"/>
                <a:gd name="T31" fmla="*/ 9 h 53"/>
                <a:gd name="T32" fmla="*/ 76 w 92"/>
                <a:gd name="T33" fmla="*/ 10 h 53"/>
                <a:gd name="T34" fmla="*/ 76 w 92"/>
                <a:gd name="T35" fmla="*/ 10 h 53"/>
                <a:gd name="T36" fmla="*/ 72 w 92"/>
                <a:gd name="T37" fmla="*/ 12 h 53"/>
                <a:gd name="T38" fmla="*/ 20 w 92"/>
                <a:gd name="T39" fmla="*/ 12 h 53"/>
                <a:gd name="T40" fmla="*/ 19 w 92"/>
                <a:gd name="T41" fmla="*/ 42 h 53"/>
                <a:gd name="T42" fmla="*/ 71 w 92"/>
                <a:gd name="T4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53">
                  <a:moveTo>
                    <a:pt x="71" y="43"/>
                  </a:moveTo>
                  <a:cubicBezTo>
                    <a:pt x="86" y="34"/>
                    <a:pt x="86" y="21"/>
                    <a:pt x="72" y="12"/>
                  </a:cubicBezTo>
                  <a:cubicBezTo>
                    <a:pt x="74" y="12"/>
                    <a:pt x="75" y="11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92" y="20"/>
                    <a:pt x="91" y="35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58" y="53"/>
                    <a:pt x="32" y="53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0" y="34"/>
                    <a:pt x="0" y="1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34" y="0"/>
                    <a:pt x="60" y="0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5" y="11"/>
                    <a:pt x="74" y="12"/>
                    <a:pt x="72" y="12"/>
                  </a:cubicBezTo>
                  <a:cubicBezTo>
                    <a:pt x="58" y="4"/>
                    <a:pt x="35" y="4"/>
                    <a:pt x="20" y="12"/>
                  </a:cubicBezTo>
                  <a:cubicBezTo>
                    <a:pt x="6" y="20"/>
                    <a:pt x="5" y="34"/>
                    <a:pt x="19" y="42"/>
                  </a:cubicBezTo>
                  <a:cubicBezTo>
                    <a:pt x="33" y="51"/>
                    <a:pt x="57" y="51"/>
                    <a:pt x="71" y="43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D034DDC-56B7-42E8-8843-33609F79F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75" y="7270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CE80E3-C6F7-498C-99D2-C9B163CD4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75" y="693738"/>
              <a:ext cx="217488" cy="38100"/>
            </a:xfrm>
            <a:custGeom>
              <a:avLst/>
              <a:gdLst>
                <a:gd name="T0" fmla="*/ 59 w 59"/>
                <a:gd name="T1" fmla="*/ 10 h 10"/>
                <a:gd name="T2" fmla="*/ 59 w 59"/>
                <a:gd name="T3" fmla="*/ 10 h 10"/>
                <a:gd name="T4" fmla="*/ 0 w 59"/>
                <a:gd name="T5" fmla="*/ 9 h 10"/>
                <a:gd name="T6" fmla="*/ 0 w 59"/>
                <a:gd name="T7" fmla="*/ 9 h 10"/>
                <a:gd name="T8" fmla="*/ 59 w 5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">
                  <a:moveTo>
                    <a:pt x="59" y="10"/>
                  </a:moveTo>
                  <a:cubicBezTo>
                    <a:pt x="59" y="10"/>
                    <a:pt x="59" y="10"/>
                    <a:pt x="59" y="10"/>
                  </a:cubicBezTo>
                  <a:cubicBezTo>
                    <a:pt x="43" y="0"/>
                    <a:pt x="17" y="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6" y="0"/>
                    <a:pt x="43" y="0"/>
                    <a:pt x="59" y="1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CAEFFC9A-2375-42A5-8014-01F3FD8DA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7318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8C8941-0974-45F9-9E7C-DC2F10908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731838"/>
              <a:ext cx="44450" cy="61913"/>
            </a:xfrm>
            <a:custGeom>
              <a:avLst/>
              <a:gdLst>
                <a:gd name="T0" fmla="*/ 12 w 12"/>
                <a:gd name="T1" fmla="*/ 17 h 17"/>
                <a:gd name="T2" fmla="*/ 12 w 12"/>
                <a:gd name="T3" fmla="*/ 17 h 17"/>
                <a:gd name="T4" fmla="*/ 9 w 12"/>
                <a:gd name="T5" fmla="*/ 8 h 17"/>
                <a:gd name="T6" fmla="*/ 0 w 12"/>
                <a:gd name="T7" fmla="*/ 0 h 17"/>
                <a:gd name="T8" fmla="*/ 0 w 12"/>
                <a:gd name="T9" fmla="*/ 0 h 17"/>
                <a:gd name="T10" fmla="*/ 12 w 12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12" y="17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4"/>
                    <a:pt x="11" y="11"/>
                    <a:pt x="9" y="8"/>
                  </a:cubicBezTo>
                  <a:cubicBezTo>
                    <a:pt x="7" y="5"/>
                    <a:pt x="4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5"/>
                    <a:pt x="12" y="11"/>
                    <a:pt x="12" y="17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Oval 29">
              <a:extLst>
                <a:ext uri="{FF2B5EF4-FFF2-40B4-BE49-F238E27FC236}">
                  <a16:creationId xmlns:a16="http://schemas.microsoft.com/office/drawing/2014/main" id="{194D8E1F-A686-4273-90DC-1757A899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63" y="731838"/>
              <a:ext cx="1588" cy="1588"/>
            </a:xfrm>
            <a:prstGeom prst="ellipse">
              <a:avLst/>
            </a:pr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16D8B5C3-E5C0-4806-8606-0268DB11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75" y="638176"/>
              <a:ext cx="217488" cy="38100"/>
            </a:xfrm>
            <a:custGeom>
              <a:avLst/>
              <a:gdLst>
                <a:gd name="T0" fmla="*/ 0 w 59"/>
                <a:gd name="T1" fmla="*/ 9 h 10"/>
                <a:gd name="T2" fmla="*/ 59 w 59"/>
                <a:gd name="T3" fmla="*/ 10 h 10"/>
                <a:gd name="T4" fmla="*/ 57 w 59"/>
                <a:gd name="T5" fmla="*/ 9 h 10"/>
                <a:gd name="T6" fmla="*/ 2 w 59"/>
                <a:gd name="T7" fmla="*/ 8 h 10"/>
                <a:gd name="T8" fmla="*/ 0 w 59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">
                  <a:moveTo>
                    <a:pt x="0" y="9"/>
                  </a:moveTo>
                  <a:cubicBezTo>
                    <a:pt x="16" y="0"/>
                    <a:pt x="43" y="0"/>
                    <a:pt x="59" y="10"/>
                  </a:cubicBezTo>
                  <a:cubicBezTo>
                    <a:pt x="58" y="10"/>
                    <a:pt x="58" y="9"/>
                    <a:pt x="57" y="9"/>
                  </a:cubicBezTo>
                  <a:cubicBezTo>
                    <a:pt x="42" y="1"/>
                    <a:pt x="18" y="0"/>
                    <a:pt x="2" y="8"/>
                  </a:cubicBezTo>
                  <a:cubicBezTo>
                    <a:pt x="1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CDE9C077-0781-43C4-997F-4C0CFAE06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71513"/>
              <a:ext cx="61913" cy="130175"/>
            </a:xfrm>
            <a:custGeom>
              <a:avLst/>
              <a:gdLst>
                <a:gd name="T0" fmla="*/ 17 w 17"/>
                <a:gd name="T1" fmla="*/ 0 h 35"/>
                <a:gd name="T2" fmla="*/ 17 w 17"/>
                <a:gd name="T3" fmla="*/ 0 h 35"/>
                <a:gd name="T4" fmla="*/ 17 w 17"/>
                <a:gd name="T5" fmla="*/ 0 h 35"/>
                <a:gd name="T6" fmla="*/ 17 w 17"/>
                <a:gd name="T7" fmla="*/ 1 h 35"/>
                <a:gd name="T8" fmla="*/ 17 w 17"/>
                <a:gd name="T9" fmla="*/ 0 h 35"/>
                <a:gd name="T10" fmla="*/ 14 w 17"/>
                <a:gd name="T11" fmla="*/ 2 h 35"/>
                <a:gd name="T12" fmla="*/ 13 w 17"/>
                <a:gd name="T13" fmla="*/ 34 h 35"/>
                <a:gd name="T14" fmla="*/ 16 w 17"/>
                <a:gd name="T15" fmla="*/ 35 h 35"/>
                <a:gd name="T16" fmla="*/ 17 w 1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35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0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0" y="11"/>
                    <a:pt x="0" y="24"/>
                    <a:pt x="13" y="34"/>
                  </a:cubicBezTo>
                  <a:cubicBezTo>
                    <a:pt x="14" y="34"/>
                    <a:pt x="15" y="34"/>
                    <a:pt x="16" y="35"/>
                  </a:cubicBezTo>
                  <a:cubicBezTo>
                    <a:pt x="0" y="25"/>
                    <a:pt x="0" y="10"/>
                    <a:pt x="17" y="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82796CC-F306-42F2-84A2-6C4B5BB99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798513"/>
              <a:ext cx="14288" cy="11113"/>
            </a:xfrm>
            <a:custGeom>
              <a:avLst/>
              <a:gdLst>
                <a:gd name="T0" fmla="*/ 0 w 4"/>
                <a:gd name="T1" fmla="*/ 3 h 3"/>
                <a:gd name="T2" fmla="*/ 1 w 4"/>
                <a:gd name="T3" fmla="*/ 2 h 3"/>
                <a:gd name="T4" fmla="*/ 2 w 4"/>
                <a:gd name="T5" fmla="*/ 1 h 3"/>
                <a:gd name="T6" fmla="*/ 2 w 4"/>
                <a:gd name="T7" fmla="*/ 1 h 3"/>
                <a:gd name="T8" fmla="*/ 4 w 4"/>
                <a:gd name="T9" fmla="*/ 0 h 3"/>
                <a:gd name="T10" fmla="*/ 2 w 4"/>
                <a:gd name="T11" fmla="*/ 2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4688B7BC-6A15-47F2-A6B7-C0F662F12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638176"/>
              <a:ext cx="342900" cy="200025"/>
            </a:xfrm>
            <a:custGeom>
              <a:avLst/>
              <a:gdLst>
                <a:gd name="T0" fmla="*/ 77 w 93"/>
                <a:gd name="T1" fmla="*/ 10 h 54"/>
                <a:gd name="T2" fmla="*/ 77 w 93"/>
                <a:gd name="T3" fmla="*/ 10 h 54"/>
                <a:gd name="T4" fmla="*/ 18 w 93"/>
                <a:gd name="T5" fmla="*/ 9 h 54"/>
                <a:gd name="T6" fmla="*/ 17 w 93"/>
                <a:gd name="T7" fmla="*/ 44 h 54"/>
                <a:gd name="T8" fmla="*/ 76 w 93"/>
                <a:gd name="T9" fmla="*/ 44 h 54"/>
                <a:gd name="T10" fmla="*/ 77 w 93"/>
                <a:gd name="T11" fmla="*/ 10 h 54"/>
                <a:gd name="T12" fmla="*/ 77 w 93"/>
                <a:gd name="T13" fmla="*/ 10 h 54"/>
                <a:gd name="T14" fmla="*/ 76 w 93"/>
                <a:gd name="T15" fmla="*/ 45 h 54"/>
                <a:gd name="T16" fmla="*/ 16 w 93"/>
                <a:gd name="T17" fmla="*/ 44 h 54"/>
                <a:gd name="T18" fmla="*/ 17 w 93"/>
                <a:gd name="T19" fmla="*/ 9 h 54"/>
                <a:gd name="T20" fmla="*/ 77 w 93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4"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61" y="0"/>
                    <a:pt x="34" y="0"/>
                    <a:pt x="18" y="9"/>
                  </a:cubicBezTo>
                  <a:cubicBezTo>
                    <a:pt x="1" y="19"/>
                    <a:pt x="1" y="34"/>
                    <a:pt x="17" y="44"/>
                  </a:cubicBezTo>
                  <a:cubicBezTo>
                    <a:pt x="33" y="53"/>
                    <a:pt x="59" y="54"/>
                    <a:pt x="76" y="44"/>
                  </a:cubicBezTo>
                  <a:cubicBezTo>
                    <a:pt x="92" y="35"/>
                    <a:pt x="93" y="2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93" y="20"/>
                    <a:pt x="93" y="35"/>
                    <a:pt x="76" y="45"/>
                  </a:cubicBezTo>
                  <a:cubicBezTo>
                    <a:pt x="59" y="54"/>
                    <a:pt x="32" y="54"/>
                    <a:pt x="16" y="44"/>
                  </a:cubicBezTo>
                  <a:cubicBezTo>
                    <a:pt x="0" y="34"/>
                    <a:pt x="1" y="19"/>
                    <a:pt x="17" y="9"/>
                  </a:cubicBezTo>
                  <a:cubicBezTo>
                    <a:pt x="34" y="0"/>
                    <a:pt x="61" y="0"/>
                    <a:pt x="77" y="1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962A7A9-EB59-4955-823B-95290E87F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67627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F191DED-7FC8-4392-B311-E9631E651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5" y="671513"/>
              <a:ext cx="7938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2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5615E694-101A-4689-8CA2-D3FF345BA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676276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3F7B5C0-7D1D-40C0-9A1A-EE7C879FD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6683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3 w 5"/>
                <a:gd name="T3" fmla="*/ 1 h 3"/>
                <a:gd name="T4" fmla="*/ 3 w 5"/>
                <a:gd name="T5" fmla="*/ 1 h 3"/>
                <a:gd name="T6" fmla="*/ 3 w 5"/>
                <a:gd name="T7" fmla="*/ 1 h 3"/>
                <a:gd name="T8" fmla="*/ 3 w 5"/>
                <a:gd name="T9" fmla="*/ 1 h 3"/>
                <a:gd name="T10" fmla="*/ 0 w 5"/>
                <a:gd name="T11" fmla="*/ 3 h 3"/>
                <a:gd name="T12" fmla="*/ 2 w 5"/>
                <a:gd name="T13" fmla="*/ 1 h 3"/>
                <a:gd name="T14" fmla="*/ 3 w 5"/>
                <a:gd name="T15" fmla="*/ 1 h 3"/>
                <a:gd name="T16" fmla="*/ 3 w 5"/>
                <a:gd name="T17" fmla="*/ 1 h 3"/>
                <a:gd name="T18" fmla="*/ 3 w 5"/>
                <a:gd name="T19" fmla="*/ 1 h 3"/>
                <a:gd name="T20" fmla="*/ 5 w 5"/>
                <a:gd name="T21" fmla="*/ 0 h 3"/>
                <a:gd name="T22" fmla="*/ 3 w 5"/>
                <a:gd name="T23" fmla="*/ 1 h 3"/>
                <a:gd name="T24" fmla="*/ 3 w 5"/>
                <a:gd name="T25" fmla="*/ 1 h 3"/>
                <a:gd name="T26" fmla="*/ 3 w 5"/>
                <a:gd name="T27" fmla="*/ 1 h 3"/>
                <a:gd name="T28" fmla="*/ 3 w 5"/>
                <a:gd name="T29" fmla="*/ 1 h 3"/>
                <a:gd name="T30" fmla="*/ 3 w 5"/>
                <a:gd name="T31" fmla="*/ 1 h 3"/>
                <a:gd name="T32" fmla="*/ 3 w 5"/>
                <a:gd name="T33" fmla="*/ 1 h 3"/>
                <a:gd name="T34" fmla="*/ 3 w 5"/>
                <a:gd name="T35" fmla="*/ 1 h 3"/>
                <a:gd name="T36" fmla="*/ 3 w 5"/>
                <a:gd name="T37" fmla="*/ 1 h 3"/>
                <a:gd name="T38" fmla="*/ 3 w 5"/>
                <a:gd name="T39" fmla="*/ 1 h 3"/>
                <a:gd name="T40" fmla="*/ 3 w 5"/>
                <a:gd name="T41" fmla="*/ 1 h 3"/>
                <a:gd name="T42" fmla="*/ 3 w 5"/>
                <a:gd name="T43" fmla="*/ 1 h 3"/>
                <a:gd name="T44" fmla="*/ 3 w 5"/>
                <a:gd name="T45" fmla="*/ 1 h 3"/>
                <a:gd name="T46" fmla="*/ 3 w 5"/>
                <a:gd name="T47" fmla="*/ 1 h 3"/>
                <a:gd name="T48" fmla="*/ 3 w 5"/>
                <a:gd name="T49" fmla="*/ 1 h 3"/>
                <a:gd name="T50" fmla="*/ 3 w 5"/>
                <a:gd name="T51" fmla="*/ 1 h 3"/>
                <a:gd name="T52" fmla="*/ 3 w 5"/>
                <a:gd name="T53" fmla="*/ 1 h 3"/>
                <a:gd name="T54" fmla="*/ 3 w 5"/>
                <a:gd name="T55" fmla="*/ 1 h 3"/>
                <a:gd name="T56" fmla="*/ 3 w 5"/>
                <a:gd name="T57" fmla="*/ 1 h 3"/>
                <a:gd name="T58" fmla="*/ 3 w 5"/>
                <a:gd name="T59" fmla="*/ 1 h 3"/>
                <a:gd name="T60" fmla="*/ 3 w 5"/>
                <a:gd name="T61" fmla="*/ 1 h 3"/>
                <a:gd name="T62" fmla="*/ 3 w 5"/>
                <a:gd name="T63" fmla="*/ 1 h 3"/>
                <a:gd name="T64" fmla="*/ 3 w 5"/>
                <a:gd name="T6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87CDDBBF-496C-4829-8172-35852C3AF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676276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1 w 2"/>
                <a:gd name="T3" fmla="*/ 0 h 1"/>
                <a:gd name="T4" fmla="*/ 0 w 2"/>
                <a:gd name="T5" fmla="*/ 0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C965EDC2-47C0-41A9-9DB4-D2E41F60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8" y="798513"/>
              <a:ext cx="14288" cy="6350"/>
            </a:xfrm>
            <a:custGeom>
              <a:avLst/>
              <a:gdLst>
                <a:gd name="T0" fmla="*/ 0 w 4"/>
                <a:gd name="T1" fmla="*/ 0 h 2"/>
                <a:gd name="T2" fmla="*/ 1 w 4"/>
                <a:gd name="T3" fmla="*/ 0 h 2"/>
                <a:gd name="T4" fmla="*/ 3 w 4"/>
                <a:gd name="T5" fmla="*/ 1 h 2"/>
                <a:gd name="T6" fmla="*/ 3 w 4"/>
                <a:gd name="T7" fmla="*/ 1 h 2"/>
                <a:gd name="T8" fmla="*/ 4 w 4"/>
                <a:gd name="T9" fmla="*/ 2 h 2"/>
                <a:gd name="T10" fmla="*/ 2 w 4"/>
                <a:gd name="T11" fmla="*/ 1 h 2"/>
                <a:gd name="T12" fmla="*/ 0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30995D4D-8A54-4A6E-B79A-E66827B1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75" y="738188"/>
              <a:ext cx="312738" cy="100013"/>
            </a:xfrm>
            <a:custGeom>
              <a:avLst/>
              <a:gdLst>
                <a:gd name="T0" fmla="*/ 0 w 85"/>
                <a:gd name="T1" fmla="*/ 0 h 27"/>
                <a:gd name="T2" fmla="*/ 12 w 85"/>
                <a:gd name="T3" fmla="*/ 17 h 27"/>
                <a:gd name="T4" fmla="*/ 72 w 85"/>
                <a:gd name="T5" fmla="*/ 17 h 27"/>
                <a:gd name="T6" fmla="*/ 85 w 85"/>
                <a:gd name="T7" fmla="*/ 0 h 27"/>
                <a:gd name="T8" fmla="*/ 85 w 85"/>
                <a:gd name="T9" fmla="*/ 0 h 27"/>
                <a:gd name="T10" fmla="*/ 72 w 85"/>
                <a:gd name="T11" fmla="*/ 18 h 27"/>
                <a:gd name="T12" fmla="*/ 12 w 85"/>
                <a:gd name="T13" fmla="*/ 17 h 27"/>
                <a:gd name="T14" fmla="*/ 0 w 85"/>
                <a:gd name="T15" fmla="*/ 0 h 27"/>
                <a:gd name="T16" fmla="*/ 0 w 85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7">
                  <a:moveTo>
                    <a:pt x="0" y="0"/>
                  </a:moveTo>
                  <a:cubicBezTo>
                    <a:pt x="0" y="6"/>
                    <a:pt x="4" y="12"/>
                    <a:pt x="12" y="17"/>
                  </a:cubicBezTo>
                  <a:cubicBezTo>
                    <a:pt x="28" y="27"/>
                    <a:pt x="55" y="27"/>
                    <a:pt x="72" y="17"/>
                  </a:cubicBezTo>
                  <a:cubicBezTo>
                    <a:pt x="81" y="13"/>
                    <a:pt x="85" y="6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6"/>
                    <a:pt x="81" y="13"/>
                    <a:pt x="72" y="18"/>
                  </a:cubicBezTo>
                  <a:cubicBezTo>
                    <a:pt x="55" y="27"/>
                    <a:pt x="28" y="27"/>
                    <a:pt x="12" y="17"/>
                  </a:cubicBezTo>
                  <a:cubicBezTo>
                    <a:pt x="4" y="12"/>
                    <a:pt x="0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FB411CE-00EE-4B1C-89B0-9DA94EBC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8" y="587376"/>
              <a:ext cx="382588" cy="250825"/>
            </a:xfrm>
            <a:custGeom>
              <a:avLst/>
              <a:gdLst>
                <a:gd name="T0" fmla="*/ 0 w 104"/>
                <a:gd name="T1" fmla="*/ 34 h 68"/>
                <a:gd name="T2" fmla="*/ 31 w 104"/>
                <a:gd name="T3" fmla="*/ 3 h 68"/>
                <a:gd name="T4" fmla="*/ 60 w 104"/>
                <a:gd name="T5" fmla="*/ 1 h 68"/>
                <a:gd name="T6" fmla="*/ 75 w 104"/>
                <a:gd name="T7" fmla="*/ 4 h 68"/>
                <a:gd name="T8" fmla="*/ 87 w 104"/>
                <a:gd name="T9" fmla="*/ 10 h 68"/>
                <a:gd name="T10" fmla="*/ 89 w 104"/>
                <a:gd name="T11" fmla="*/ 13 h 68"/>
                <a:gd name="T12" fmla="*/ 82 w 104"/>
                <a:gd name="T13" fmla="*/ 24 h 68"/>
                <a:gd name="T14" fmla="*/ 22 w 104"/>
                <a:gd name="T15" fmla="*/ 23 h 68"/>
                <a:gd name="T16" fmla="*/ 21 w 104"/>
                <a:gd name="T17" fmla="*/ 58 h 68"/>
                <a:gd name="T18" fmla="*/ 81 w 104"/>
                <a:gd name="T19" fmla="*/ 58 h 68"/>
                <a:gd name="T20" fmla="*/ 82 w 104"/>
                <a:gd name="T21" fmla="*/ 24 h 68"/>
                <a:gd name="T22" fmla="*/ 89 w 104"/>
                <a:gd name="T23" fmla="*/ 13 h 68"/>
                <a:gd name="T24" fmla="*/ 87 w 104"/>
                <a:gd name="T25" fmla="*/ 10 h 68"/>
                <a:gd name="T26" fmla="*/ 101 w 104"/>
                <a:gd name="T27" fmla="*/ 24 h 68"/>
                <a:gd name="T28" fmla="*/ 102 w 104"/>
                <a:gd name="T29" fmla="*/ 40 h 68"/>
                <a:gd name="T30" fmla="*/ 91 w 104"/>
                <a:gd name="T31" fmla="*/ 55 h 68"/>
                <a:gd name="T32" fmla="*/ 69 w 104"/>
                <a:gd name="T33" fmla="*/ 65 h 68"/>
                <a:gd name="T34" fmla="*/ 22 w 104"/>
                <a:gd name="T35" fmla="*/ 60 h 68"/>
                <a:gd name="T36" fmla="*/ 0 w 104"/>
                <a:gd name="T37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68">
                  <a:moveTo>
                    <a:pt x="0" y="34"/>
                  </a:moveTo>
                  <a:cubicBezTo>
                    <a:pt x="0" y="21"/>
                    <a:pt x="12" y="9"/>
                    <a:pt x="31" y="3"/>
                  </a:cubicBezTo>
                  <a:cubicBezTo>
                    <a:pt x="44" y="0"/>
                    <a:pt x="56" y="1"/>
                    <a:pt x="60" y="1"/>
                  </a:cubicBezTo>
                  <a:cubicBezTo>
                    <a:pt x="63" y="1"/>
                    <a:pt x="68" y="2"/>
                    <a:pt x="75" y="4"/>
                  </a:cubicBezTo>
                  <a:cubicBezTo>
                    <a:pt x="81" y="6"/>
                    <a:pt x="84" y="8"/>
                    <a:pt x="87" y="10"/>
                  </a:cubicBezTo>
                  <a:cubicBezTo>
                    <a:pt x="88" y="10"/>
                    <a:pt x="89" y="11"/>
                    <a:pt x="89" y="13"/>
                  </a:cubicBezTo>
                  <a:cubicBezTo>
                    <a:pt x="89" y="16"/>
                    <a:pt x="86" y="21"/>
                    <a:pt x="82" y="24"/>
                  </a:cubicBezTo>
                  <a:cubicBezTo>
                    <a:pt x="66" y="14"/>
                    <a:pt x="39" y="14"/>
                    <a:pt x="22" y="23"/>
                  </a:cubicBezTo>
                  <a:cubicBezTo>
                    <a:pt x="6" y="33"/>
                    <a:pt x="5" y="48"/>
                    <a:pt x="21" y="58"/>
                  </a:cubicBezTo>
                  <a:cubicBezTo>
                    <a:pt x="37" y="68"/>
                    <a:pt x="64" y="68"/>
                    <a:pt x="81" y="58"/>
                  </a:cubicBezTo>
                  <a:cubicBezTo>
                    <a:pt x="98" y="49"/>
                    <a:pt x="98" y="34"/>
                    <a:pt x="82" y="24"/>
                  </a:cubicBezTo>
                  <a:cubicBezTo>
                    <a:pt x="86" y="21"/>
                    <a:pt x="89" y="16"/>
                    <a:pt x="89" y="13"/>
                  </a:cubicBezTo>
                  <a:cubicBezTo>
                    <a:pt x="89" y="11"/>
                    <a:pt x="88" y="10"/>
                    <a:pt x="87" y="10"/>
                  </a:cubicBezTo>
                  <a:cubicBezTo>
                    <a:pt x="97" y="15"/>
                    <a:pt x="100" y="21"/>
                    <a:pt x="101" y="24"/>
                  </a:cubicBezTo>
                  <a:cubicBezTo>
                    <a:pt x="104" y="29"/>
                    <a:pt x="104" y="36"/>
                    <a:pt x="102" y="40"/>
                  </a:cubicBezTo>
                  <a:cubicBezTo>
                    <a:pt x="101" y="44"/>
                    <a:pt x="98" y="50"/>
                    <a:pt x="91" y="55"/>
                  </a:cubicBezTo>
                  <a:cubicBezTo>
                    <a:pt x="87" y="58"/>
                    <a:pt x="80" y="62"/>
                    <a:pt x="69" y="65"/>
                  </a:cubicBezTo>
                  <a:cubicBezTo>
                    <a:pt x="53" y="68"/>
                    <a:pt x="35" y="67"/>
                    <a:pt x="22" y="60"/>
                  </a:cubicBezTo>
                  <a:cubicBezTo>
                    <a:pt x="8" y="54"/>
                    <a:pt x="0" y="45"/>
                    <a:pt x="0" y="34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C4AD137-EEFD-4679-AF66-D16848857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8" y="693738"/>
              <a:ext cx="153988" cy="93663"/>
            </a:xfrm>
            <a:custGeom>
              <a:avLst/>
              <a:gdLst>
                <a:gd name="T0" fmla="*/ 34 w 42"/>
                <a:gd name="T1" fmla="*/ 5 h 25"/>
                <a:gd name="T2" fmla="*/ 34 w 42"/>
                <a:gd name="T3" fmla="*/ 20 h 25"/>
                <a:gd name="T4" fmla="*/ 7 w 42"/>
                <a:gd name="T5" fmla="*/ 20 h 25"/>
                <a:gd name="T6" fmla="*/ 8 w 42"/>
                <a:gd name="T7" fmla="*/ 5 h 25"/>
                <a:gd name="T8" fmla="*/ 34 w 42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">
                  <a:moveTo>
                    <a:pt x="34" y="5"/>
                  </a:moveTo>
                  <a:cubicBezTo>
                    <a:pt x="42" y="9"/>
                    <a:pt x="41" y="16"/>
                    <a:pt x="34" y="20"/>
                  </a:cubicBezTo>
                  <a:cubicBezTo>
                    <a:pt x="26" y="25"/>
                    <a:pt x="14" y="24"/>
                    <a:pt x="7" y="20"/>
                  </a:cubicBezTo>
                  <a:cubicBezTo>
                    <a:pt x="0" y="16"/>
                    <a:pt x="0" y="9"/>
                    <a:pt x="8" y="5"/>
                  </a:cubicBezTo>
                  <a:cubicBezTo>
                    <a:pt x="15" y="0"/>
                    <a:pt x="27" y="0"/>
                    <a:pt x="34" y="5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92DF3E84-A3AB-4B5E-A379-286032137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38" y="693738"/>
              <a:ext cx="153988" cy="93663"/>
            </a:xfrm>
            <a:custGeom>
              <a:avLst/>
              <a:gdLst>
                <a:gd name="T0" fmla="*/ 34 w 42"/>
                <a:gd name="T1" fmla="*/ 5 h 25"/>
                <a:gd name="T2" fmla="*/ 34 w 42"/>
                <a:gd name="T3" fmla="*/ 20 h 25"/>
                <a:gd name="T4" fmla="*/ 7 w 42"/>
                <a:gd name="T5" fmla="*/ 20 h 25"/>
                <a:gd name="T6" fmla="*/ 8 w 42"/>
                <a:gd name="T7" fmla="*/ 5 h 25"/>
                <a:gd name="T8" fmla="*/ 34 w 42"/>
                <a:gd name="T9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">
                  <a:moveTo>
                    <a:pt x="34" y="5"/>
                  </a:moveTo>
                  <a:cubicBezTo>
                    <a:pt x="42" y="9"/>
                    <a:pt x="41" y="16"/>
                    <a:pt x="34" y="20"/>
                  </a:cubicBezTo>
                  <a:cubicBezTo>
                    <a:pt x="26" y="25"/>
                    <a:pt x="14" y="24"/>
                    <a:pt x="7" y="20"/>
                  </a:cubicBezTo>
                  <a:cubicBezTo>
                    <a:pt x="0" y="16"/>
                    <a:pt x="0" y="9"/>
                    <a:pt x="8" y="5"/>
                  </a:cubicBezTo>
                  <a:cubicBezTo>
                    <a:pt x="15" y="0"/>
                    <a:pt x="27" y="0"/>
                    <a:pt x="34" y="5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4A74FC7C-FD78-47AF-A4C0-293D9080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676276"/>
              <a:ext cx="61913" cy="125413"/>
            </a:xfrm>
            <a:custGeom>
              <a:avLst/>
              <a:gdLst>
                <a:gd name="T0" fmla="*/ 0 w 17"/>
                <a:gd name="T1" fmla="*/ 34 h 34"/>
                <a:gd name="T2" fmla="*/ 2 w 17"/>
                <a:gd name="T3" fmla="*/ 33 h 34"/>
                <a:gd name="T4" fmla="*/ 3 w 17"/>
                <a:gd name="T5" fmla="*/ 1 h 34"/>
                <a:gd name="T6" fmla="*/ 1 w 17"/>
                <a:gd name="T7" fmla="*/ 0 h 34"/>
                <a:gd name="T8" fmla="*/ 0 w 17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4">
                  <a:moveTo>
                    <a:pt x="0" y="34"/>
                  </a:moveTo>
                  <a:cubicBezTo>
                    <a:pt x="0" y="34"/>
                    <a:pt x="1" y="34"/>
                    <a:pt x="2" y="33"/>
                  </a:cubicBezTo>
                  <a:cubicBezTo>
                    <a:pt x="16" y="24"/>
                    <a:pt x="17" y="1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7" y="10"/>
                    <a:pt x="16" y="25"/>
                    <a:pt x="0" y="34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A38A1BFB-F001-4896-AC6F-BA58C20BB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654051"/>
              <a:ext cx="298450" cy="173038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9 h 47"/>
                <a:gd name="T10" fmla="*/ 54 w 81"/>
                <a:gd name="T11" fmla="*/ 16 h 47"/>
                <a:gd name="T12" fmla="*/ 28 w 81"/>
                <a:gd name="T13" fmla="*/ 16 h 47"/>
                <a:gd name="T14" fmla="*/ 27 w 81"/>
                <a:gd name="T15" fmla="*/ 31 h 47"/>
                <a:gd name="T16" fmla="*/ 54 w 81"/>
                <a:gd name="T17" fmla="*/ 31 h 47"/>
                <a:gd name="T18" fmla="*/ 54 w 81"/>
                <a:gd name="T1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7"/>
                    <a:pt x="81" y="31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6"/>
                    <a:pt x="15" y="8"/>
                  </a:cubicBezTo>
                  <a:cubicBezTo>
                    <a:pt x="30" y="0"/>
                    <a:pt x="53" y="0"/>
                    <a:pt x="67" y="9"/>
                  </a:cubicBezTo>
                  <a:close/>
                  <a:moveTo>
                    <a:pt x="54" y="16"/>
                  </a:moveTo>
                  <a:cubicBezTo>
                    <a:pt x="47" y="11"/>
                    <a:pt x="35" y="11"/>
                    <a:pt x="28" y="16"/>
                  </a:cubicBezTo>
                  <a:cubicBezTo>
                    <a:pt x="20" y="20"/>
                    <a:pt x="20" y="27"/>
                    <a:pt x="27" y="31"/>
                  </a:cubicBezTo>
                  <a:cubicBezTo>
                    <a:pt x="34" y="35"/>
                    <a:pt x="46" y="36"/>
                    <a:pt x="54" y="31"/>
                  </a:cubicBezTo>
                  <a:cubicBezTo>
                    <a:pt x="61" y="27"/>
                    <a:pt x="62" y="20"/>
                    <a:pt x="54" y="16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81F4E1AA-2964-4DE1-A035-C7487B98F2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654051"/>
              <a:ext cx="298450" cy="173038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9 h 47"/>
                <a:gd name="T10" fmla="*/ 54 w 81"/>
                <a:gd name="T11" fmla="*/ 16 h 47"/>
                <a:gd name="T12" fmla="*/ 28 w 81"/>
                <a:gd name="T13" fmla="*/ 16 h 47"/>
                <a:gd name="T14" fmla="*/ 27 w 81"/>
                <a:gd name="T15" fmla="*/ 31 h 47"/>
                <a:gd name="T16" fmla="*/ 54 w 81"/>
                <a:gd name="T17" fmla="*/ 31 h 47"/>
                <a:gd name="T18" fmla="*/ 54 w 81"/>
                <a:gd name="T19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7"/>
                    <a:pt x="81" y="31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6"/>
                    <a:pt x="15" y="8"/>
                  </a:cubicBezTo>
                  <a:cubicBezTo>
                    <a:pt x="30" y="0"/>
                    <a:pt x="53" y="0"/>
                    <a:pt x="67" y="9"/>
                  </a:cubicBezTo>
                  <a:close/>
                  <a:moveTo>
                    <a:pt x="54" y="16"/>
                  </a:moveTo>
                  <a:cubicBezTo>
                    <a:pt x="47" y="11"/>
                    <a:pt x="35" y="11"/>
                    <a:pt x="28" y="16"/>
                  </a:cubicBezTo>
                  <a:cubicBezTo>
                    <a:pt x="20" y="20"/>
                    <a:pt x="20" y="27"/>
                    <a:pt x="27" y="31"/>
                  </a:cubicBezTo>
                  <a:cubicBezTo>
                    <a:pt x="34" y="35"/>
                    <a:pt x="46" y="36"/>
                    <a:pt x="54" y="31"/>
                  </a:cubicBezTo>
                  <a:cubicBezTo>
                    <a:pt x="61" y="27"/>
                    <a:pt x="62" y="20"/>
                    <a:pt x="54" y="16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0B81EAD8-D0E8-45A2-90A6-8F13BAD6F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801688"/>
              <a:ext cx="217488" cy="36513"/>
            </a:xfrm>
            <a:custGeom>
              <a:avLst/>
              <a:gdLst>
                <a:gd name="T0" fmla="*/ 0 w 59"/>
                <a:gd name="T1" fmla="*/ 0 h 10"/>
                <a:gd name="T2" fmla="*/ 29 w 59"/>
                <a:gd name="T3" fmla="*/ 7 h 10"/>
                <a:gd name="T4" fmla="*/ 45 w 59"/>
                <a:gd name="T5" fmla="*/ 5 h 10"/>
                <a:gd name="T6" fmla="*/ 53 w 59"/>
                <a:gd name="T7" fmla="*/ 3 h 10"/>
                <a:gd name="T8" fmla="*/ 59 w 59"/>
                <a:gd name="T9" fmla="*/ 0 h 10"/>
                <a:gd name="T10" fmla="*/ 57 w 59"/>
                <a:gd name="T11" fmla="*/ 2 h 10"/>
                <a:gd name="T12" fmla="*/ 1 w 59"/>
                <a:gd name="T13" fmla="*/ 1 h 10"/>
                <a:gd name="T14" fmla="*/ 0 w 59"/>
                <a:gd name="T15" fmla="*/ 0 h 10"/>
                <a:gd name="T16" fmla="*/ 0 w 59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0">
                  <a:moveTo>
                    <a:pt x="0" y="0"/>
                  </a:moveTo>
                  <a:cubicBezTo>
                    <a:pt x="10" y="6"/>
                    <a:pt x="21" y="7"/>
                    <a:pt x="29" y="7"/>
                  </a:cubicBezTo>
                  <a:cubicBezTo>
                    <a:pt x="37" y="7"/>
                    <a:pt x="43" y="6"/>
                    <a:pt x="45" y="5"/>
                  </a:cubicBezTo>
                  <a:cubicBezTo>
                    <a:pt x="47" y="5"/>
                    <a:pt x="50" y="4"/>
                    <a:pt x="53" y="3"/>
                  </a:cubicBezTo>
                  <a:cubicBezTo>
                    <a:pt x="54" y="3"/>
                    <a:pt x="57" y="1"/>
                    <a:pt x="59" y="0"/>
                  </a:cubicBezTo>
                  <a:cubicBezTo>
                    <a:pt x="58" y="1"/>
                    <a:pt x="57" y="1"/>
                    <a:pt x="57" y="2"/>
                  </a:cubicBezTo>
                  <a:cubicBezTo>
                    <a:pt x="41" y="10"/>
                    <a:pt x="17" y="9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B58D1FFE-B555-4FFE-8C1D-F74D43D28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38176"/>
              <a:ext cx="338138" cy="200025"/>
            </a:xfrm>
            <a:custGeom>
              <a:avLst/>
              <a:gdLst>
                <a:gd name="T0" fmla="*/ 76 w 92"/>
                <a:gd name="T1" fmla="*/ 10 h 54"/>
                <a:gd name="T2" fmla="*/ 72 w 92"/>
                <a:gd name="T3" fmla="*/ 13 h 54"/>
                <a:gd name="T4" fmla="*/ 20 w 92"/>
                <a:gd name="T5" fmla="*/ 12 h 54"/>
                <a:gd name="T6" fmla="*/ 19 w 92"/>
                <a:gd name="T7" fmla="*/ 42 h 54"/>
                <a:gd name="T8" fmla="*/ 71 w 92"/>
                <a:gd name="T9" fmla="*/ 43 h 54"/>
                <a:gd name="T10" fmla="*/ 72 w 92"/>
                <a:gd name="T11" fmla="*/ 13 h 54"/>
                <a:gd name="T12" fmla="*/ 76 w 92"/>
                <a:gd name="T13" fmla="*/ 10 h 54"/>
                <a:gd name="T14" fmla="*/ 75 w 92"/>
                <a:gd name="T15" fmla="*/ 44 h 54"/>
                <a:gd name="T16" fmla="*/ 16 w 92"/>
                <a:gd name="T17" fmla="*/ 44 h 54"/>
                <a:gd name="T18" fmla="*/ 17 w 92"/>
                <a:gd name="T19" fmla="*/ 9 h 54"/>
                <a:gd name="T20" fmla="*/ 76 w 92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4">
                  <a:moveTo>
                    <a:pt x="76" y="10"/>
                  </a:moveTo>
                  <a:cubicBezTo>
                    <a:pt x="75" y="11"/>
                    <a:pt x="74" y="12"/>
                    <a:pt x="72" y="13"/>
                  </a:cubicBezTo>
                  <a:cubicBezTo>
                    <a:pt x="58" y="4"/>
                    <a:pt x="35" y="4"/>
                    <a:pt x="20" y="12"/>
                  </a:cubicBezTo>
                  <a:cubicBezTo>
                    <a:pt x="6" y="20"/>
                    <a:pt x="5" y="34"/>
                    <a:pt x="19" y="42"/>
                  </a:cubicBezTo>
                  <a:cubicBezTo>
                    <a:pt x="33" y="51"/>
                    <a:pt x="57" y="51"/>
                    <a:pt x="71" y="43"/>
                  </a:cubicBezTo>
                  <a:cubicBezTo>
                    <a:pt x="86" y="35"/>
                    <a:pt x="86" y="21"/>
                    <a:pt x="72" y="13"/>
                  </a:cubicBezTo>
                  <a:cubicBezTo>
                    <a:pt x="74" y="12"/>
                    <a:pt x="75" y="11"/>
                    <a:pt x="76" y="10"/>
                  </a:cubicBezTo>
                  <a:cubicBezTo>
                    <a:pt x="92" y="20"/>
                    <a:pt x="91" y="35"/>
                    <a:pt x="75" y="44"/>
                  </a:cubicBezTo>
                  <a:cubicBezTo>
                    <a:pt x="58" y="54"/>
                    <a:pt x="32" y="53"/>
                    <a:pt x="16" y="44"/>
                  </a:cubicBezTo>
                  <a:cubicBezTo>
                    <a:pt x="0" y="34"/>
                    <a:pt x="0" y="19"/>
                    <a:pt x="17" y="9"/>
                  </a:cubicBezTo>
                  <a:cubicBezTo>
                    <a:pt x="33" y="0"/>
                    <a:pt x="60" y="0"/>
                    <a:pt x="76" y="10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E6B0FAD9-6D06-422C-A608-AB6648F8C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38176"/>
              <a:ext cx="338138" cy="200025"/>
            </a:xfrm>
            <a:custGeom>
              <a:avLst/>
              <a:gdLst>
                <a:gd name="T0" fmla="*/ 72 w 92"/>
                <a:gd name="T1" fmla="*/ 13 h 54"/>
                <a:gd name="T2" fmla="*/ 20 w 92"/>
                <a:gd name="T3" fmla="*/ 12 h 54"/>
                <a:gd name="T4" fmla="*/ 19 w 92"/>
                <a:gd name="T5" fmla="*/ 42 h 54"/>
                <a:gd name="T6" fmla="*/ 71 w 92"/>
                <a:gd name="T7" fmla="*/ 43 h 54"/>
                <a:gd name="T8" fmla="*/ 72 w 92"/>
                <a:gd name="T9" fmla="*/ 13 h 54"/>
                <a:gd name="T10" fmla="*/ 76 w 92"/>
                <a:gd name="T11" fmla="*/ 10 h 54"/>
                <a:gd name="T12" fmla="*/ 75 w 92"/>
                <a:gd name="T13" fmla="*/ 44 h 54"/>
                <a:gd name="T14" fmla="*/ 16 w 92"/>
                <a:gd name="T15" fmla="*/ 44 h 54"/>
                <a:gd name="T16" fmla="*/ 17 w 92"/>
                <a:gd name="T17" fmla="*/ 9 h 54"/>
                <a:gd name="T18" fmla="*/ 76 w 92"/>
                <a:gd name="T19" fmla="*/ 10 h 54"/>
                <a:gd name="T20" fmla="*/ 72 w 92"/>
                <a:gd name="T21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54">
                  <a:moveTo>
                    <a:pt x="72" y="13"/>
                  </a:moveTo>
                  <a:cubicBezTo>
                    <a:pt x="58" y="4"/>
                    <a:pt x="35" y="4"/>
                    <a:pt x="20" y="12"/>
                  </a:cubicBezTo>
                  <a:cubicBezTo>
                    <a:pt x="6" y="20"/>
                    <a:pt x="5" y="34"/>
                    <a:pt x="19" y="42"/>
                  </a:cubicBezTo>
                  <a:cubicBezTo>
                    <a:pt x="33" y="51"/>
                    <a:pt x="57" y="51"/>
                    <a:pt x="71" y="43"/>
                  </a:cubicBezTo>
                  <a:cubicBezTo>
                    <a:pt x="86" y="35"/>
                    <a:pt x="86" y="21"/>
                    <a:pt x="72" y="13"/>
                  </a:cubicBezTo>
                  <a:cubicBezTo>
                    <a:pt x="74" y="12"/>
                    <a:pt x="75" y="11"/>
                    <a:pt x="76" y="10"/>
                  </a:cubicBezTo>
                  <a:cubicBezTo>
                    <a:pt x="92" y="20"/>
                    <a:pt x="91" y="35"/>
                    <a:pt x="75" y="44"/>
                  </a:cubicBezTo>
                  <a:cubicBezTo>
                    <a:pt x="58" y="54"/>
                    <a:pt x="32" y="53"/>
                    <a:pt x="16" y="44"/>
                  </a:cubicBezTo>
                  <a:cubicBezTo>
                    <a:pt x="0" y="34"/>
                    <a:pt x="0" y="19"/>
                    <a:pt x="17" y="9"/>
                  </a:cubicBezTo>
                  <a:cubicBezTo>
                    <a:pt x="33" y="0"/>
                    <a:pt x="60" y="0"/>
                    <a:pt x="76" y="10"/>
                  </a:cubicBezTo>
                  <a:cubicBezTo>
                    <a:pt x="75" y="11"/>
                    <a:pt x="74" y="12"/>
                    <a:pt x="72" y="13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27BBAD0-DBF5-4D06-811B-1CBF7349C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638176"/>
              <a:ext cx="342900" cy="200025"/>
            </a:xfrm>
            <a:custGeom>
              <a:avLst/>
              <a:gdLst>
                <a:gd name="T0" fmla="*/ 77 w 93"/>
                <a:gd name="T1" fmla="*/ 10 h 54"/>
                <a:gd name="T2" fmla="*/ 18 w 93"/>
                <a:gd name="T3" fmla="*/ 9 h 54"/>
                <a:gd name="T4" fmla="*/ 17 w 93"/>
                <a:gd name="T5" fmla="*/ 44 h 54"/>
                <a:gd name="T6" fmla="*/ 76 w 93"/>
                <a:gd name="T7" fmla="*/ 44 h 54"/>
                <a:gd name="T8" fmla="*/ 77 w 93"/>
                <a:gd name="T9" fmla="*/ 10 h 54"/>
                <a:gd name="T10" fmla="*/ 77 w 93"/>
                <a:gd name="T11" fmla="*/ 10 h 54"/>
                <a:gd name="T12" fmla="*/ 76 w 93"/>
                <a:gd name="T13" fmla="*/ 44 h 54"/>
                <a:gd name="T14" fmla="*/ 16 w 93"/>
                <a:gd name="T15" fmla="*/ 44 h 54"/>
                <a:gd name="T16" fmla="*/ 17 w 93"/>
                <a:gd name="T17" fmla="*/ 9 h 54"/>
                <a:gd name="T18" fmla="*/ 77 w 93"/>
                <a:gd name="T19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4">
                  <a:moveTo>
                    <a:pt x="77" y="10"/>
                  </a:moveTo>
                  <a:cubicBezTo>
                    <a:pt x="61" y="0"/>
                    <a:pt x="34" y="0"/>
                    <a:pt x="18" y="9"/>
                  </a:cubicBezTo>
                  <a:cubicBezTo>
                    <a:pt x="1" y="19"/>
                    <a:pt x="1" y="34"/>
                    <a:pt x="17" y="44"/>
                  </a:cubicBezTo>
                  <a:cubicBezTo>
                    <a:pt x="33" y="53"/>
                    <a:pt x="59" y="54"/>
                    <a:pt x="76" y="44"/>
                  </a:cubicBezTo>
                  <a:cubicBezTo>
                    <a:pt x="92" y="35"/>
                    <a:pt x="93" y="2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93" y="20"/>
                    <a:pt x="93" y="35"/>
                    <a:pt x="76" y="44"/>
                  </a:cubicBezTo>
                  <a:cubicBezTo>
                    <a:pt x="59" y="54"/>
                    <a:pt x="32" y="54"/>
                    <a:pt x="16" y="44"/>
                  </a:cubicBezTo>
                  <a:cubicBezTo>
                    <a:pt x="0" y="34"/>
                    <a:pt x="1" y="19"/>
                    <a:pt x="17" y="9"/>
                  </a:cubicBezTo>
                  <a:cubicBezTo>
                    <a:pt x="34" y="0"/>
                    <a:pt x="61" y="0"/>
                    <a:pt x="77" y="1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093A8AE-8B29-4AF4-8A2C-87DECD0AC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638176"/>
              <a:ext cx="342900" cy="200025"/>
            </a:xfrm>
            <a:custGeom>
              <a:avLst/>
              <a:gdLst>
                <a:gd name="T0" fmla="*/ 77 w 93"/>
                <a:gd name="T1" fmla="*/ 10 h 54"/>
                <a:gd name="T2" fmla="*/ 18 w 93"/>
                <a:gd name="T3" fmla="*/ 9 h 54"/>
                <a:gd name="T4" fmla="*/ 17 w 93"/>
                <a:gd name="T5" fmla="*/ 44 h 54"/>
                <a:gd name="T6" fmla="*/ 76 w 93"/>
                <a:gd name="T7" fmla="*/ 44 h 54"/>
                <a:gd name="T8" fmla="*/ 77 w 93"/>
                <a:gd name="T9" fmla="*/ 10 h 54"/>
                <a:gd name="T10" fmla="*/ 77 w 93"/>
                <a:gd name="T11" fmla="*/ 10 h 54"/>
                <a:gd name="T12" fmla="*/ 76 w 93"/>
                <a:gd name="T13" fmla="*/ 44 h 54"/>
                <a:gd name="T14" fmla="*/ 16 w 93"/>
                <a:gd name="T15" fmla="*/ 44 h 54"/>
                <a:gd name="T16" fmla="*/ 17 w 93"/>
                <a:gd name="T17" fmla="*/ 9 h 54"/>
                <a:gd name="T18" fmla="*/ 77 w 93"/>
                <a:gd name="T19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4">
                  <a:moveTo>
                    <a:pt x="77" y="10"/>
                  </a:moveTo>
                  <a:cubicBezTo>
                    <a:pt x="61" y="0"/>
                    <a:pt x="34" y="0"/>
                    <a:pt x="18" y="9"/>
                  </a:cubicBezTo>
                  <a:cubicBezTo>
                    <a:pt x="1" y="19"/>
                    <a:pt x="1" y="34"/>
                    <a:pt x="17" y="44"/>
                  </a:cubicBezTo>
                  <a:cubicBezTo>
                    <a:pt x="33" y="53"/>
                    <a:pt x="59" y="54"/>
                    <a:pt x="76" y="44"/>
                  </a:cubicBezTo>
                  <a:cubicBezTo>
                    <a:pt x="92" y="35"/>
                    <a:pt x="93" y="2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93" y="20"/>
                    <a:pt x="93" y="35"/>
                    <a:pt x="76" y="44"/>
                  </a:cubicBezTo>
                  <a:cubicBezTo>
                    <a:pt x="59" y="54"/>
                    <a:pt x="32" y="54"/>
                    <a:pt x="16" y="44"/>
                  </a:cubicBezTo>
                  <a:cubicBezTo>
                    <a:pt x="0" y="34"/>
                    <a:pt x="1" y="19"/>
                    <a:pt x="17" y="9"/>
                  </a:cubicBezTo>
                  <a:cubicBezTo>
                    <a:pt x="34" y="0"/>
                    <a:pt x="61" y="0"/>
                    <a:pt x="77" y="1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9A0B0F45-C149-42AE-8CF8-FF80E4109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582613"/>
              <a:ext cx="387350" cy="255588"/>
            </a:xfrm>
            <a:custGeom>
              <a:avLst/>
              <a:gdLst>
                <a:gd name="T0" fmla="*/ 17 w 105"/>
                <a:gd name="T1" fmla="*/ 59 h 69"/>
                <a:gd name="T2" fmla="*/ 3 w 105"/>
                <a:gd name="T3" fmla="*/ 44 h 69"/>
                <a:gd name="T4" fmla="*/ 2 w 105"/>
                <a:gd name="T5" fmla="*/ 28 h 69"/>
                <a:gd name="T6" fmla="*/ 14 w 105"/>
                <a:gd name="T7" fmla="*/ 12 h 69"/>
                <a:gd name="T8" fmla="*/ 35 w 105"/>
                <a:gd name="T9" fmla="*/ 4 h 69"/>
                <a:gd name="T10" fmla="*/ 65 w 105"/>
                <a:gd name="T11" fmla="*/ 2 h 69"/>
                <a:gd name="T12" fmla="*/ 88 w 105"/>
                <a:gd name="T13" fmla="*/ 11 h 69"/>
                <a:gd name="T14" fmla="*/ 84 w 105"/>
                <a:gd name="T15" fmla="*/ 10 h 69"/>
                <a:gd name="T16" fmla="*/ 23 w 105"/>
                <a:gd name="T17" fmla="*/ 9 h 69"/>
                <a:gd name="T18" fmla="*/ 22 w 105"/>
                <a:gd name="T19" fmla="*/ 45 h 69"/>
                <a:gd name="T20" fmla="*/ 83 w 105"/>
                <a:gd name="T21" fmla="*/ 45 h 69"/>
                <a:gd name="T22" fmla="*/ 84 w 105"/>
                <a:gd name="T23" fmla="*/ 10 h 69"/>
                <a:gd name="T24" fmla="*/ 88 w 105"/>
                <a:gd name="T25" fmla="*/ 11 h 69"/>
                <a:gd name="T26" fmla="*/ 97 w 105"/>
                <a:gd name="T27" fmla="*/ 17 h 69"/>
                <a:gd name="T28" fmla="*/ 102 w 105"/>
                <a:gd name="T29" fmla="*/ 25 h 69"/>
                <a:gd name="T30" fmla="*/ 103 w 105"/>
                <a:gd name="T31" fmla="*/ 41 h 69"/>
                <a:gd name="T32" fmla="*/ 100 w 105"/>
                <a:gd name="T33" fmla="*/ 48 h 69"/>
                <a:gd name="T34" fmla="*/ 93 w 105"/>
                <a:gd name="T35" fmla="*/ 56 h 69"/>
                <a:gd name="T36" fmla="*/ 70 w 105"/>
                <a:gd name="T37" fmla="*/ 66 h 69"/>
                <a:gd name="T38" fmla="*/ 41 w 105"/>
                <a:gd name="T39" fmla="*/ 67 h 69"/>
                <a:gd name="T40" fmla="*/ 17 w 105"/>
                <a:gd name="T41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69">
                  <a:moveTo>
                    <a:pt x="17" y="59"/>
                  </a:moveTo>
                  <a:cubicBezTo>
                    <a:pt x="9" y="53"/>
                    <a:pt x="5" y="48"/>
                    <a:pt x="3" y="44"/>
                  </a:cubicBezTo>
                  <a:cubicBezTo>
                    <a:pt x="1" y="40"/>
                    <a:pt x="0" y="34"/>
                    <a:pt x="2" y="28"/>
                  </a:cubicBezTo>
                  <a:cubicBezTo>
                    <a:pt x="5" y="20"/>
                    <a:pt x="10" y="16"/>
                    <a:pt x="14" y="12"/>
                  </a:cubicBezTo>
                  <a:cubicBezTo>
                    <a:pt x="16" y="11"/>
                    <a:pt x="24" y="6"/>
                    <a:pt x="35" y="4"/>
                  </a:cubicBezTo>
                  <a:cubicBezTo>
                    <a:pt x="49" y="0"/>
                    <a:pt x="61" y="2"/>
                    <a:pt x="65" y="2"/>
                  </a:cubicBezTo>
                  <a:cubicBezTo>
                    <a:pt x="70" y="3"/>
                    <a:pt x="79" y="5"/>
                    <a:pt x="88" y="11"/>
                  </a:cubicBezTo>
                  <a:cubicBezTo>
                    <a:pt x="87" y="10"/>
                    <a:pt x="86" y="10"/>
                    <a:pt x="84" y="10"/>
                  </a:cubicBezTo>
                  <a:cubicBezTo>
                    <a:pt x="67" y="0"/>
                    <a:pt x="40" y="0"/>
                    <a:pt x="23" y="9"/>
                  </a:cubicBezTo>
                  <a:cubicBezTo>
                    <a:pt x="6" y="19"/>
                    <a:pt x="5" y="35"/>
                    <a:pt x="22" y="45"/>
                  </a:cubicBezTo>
                  <a:cubicBezTo>
                    <a:pt x="38" y="55"/>
                    <a:pt x="65" y="55"/>
                    <a:pt x="83" y="45"/>
                  </a:cubicBezTo>
                  <a:cubicBezTo>
                    <a:pt x="100" y="36"/>
                    <a:pt x="100" y="20"/>
                    <a:pt x="84" y="10"/>
                  </a:cubicBezTo>
                  <a:cubicBezTo>
                    <a:pt x="86" y="10"/>
                    <a:pt x="87" y="10"/>
                    <a:pt x="88" y="11"/>
                  </a:cubicBezTo>
                  <a:cubicBezTo>
                    <a:pt x="91" y="12"/>
                    <a:pt x="94" y="14"/>
                    <a:pt x="97" y="17"/>
                  </a:cubicBezTo>
                  <a:cubicBezTo>
                    <a:pt x="100" y="20"/>
                    <a:pt x="101" y="23"/>
                    <a:pt x="102" y="25"/>
                  </a:cubicBezTo>
                  <a:cubicBezTo>
                    <a:pt x="104" y="30"/>
                    <a:pt x="105" y="36"/>
                    <a:pt x="103" y="41"/>
                  </a:cubicBezTo>
                  <a:cubicBezTo>
                    <a:pt x="103" y="42"/>
                    <a:pt x="102" y="45"/>
                    <a:pt x="100" y="48"/>
                  </a:cubicBezTo>
                  <a:cubicBezTo>
                    <a:pt x="99" y="49"/>
                    <a:pt x="96" y="53"/>
                    <a:pt x="93" y="56"/>
                  </a:cubicBezTo>
                  <a:cubicBezTo>
                    <a:pt x="90" y="57"/>
                    <a:pt x="83" y="63"/>
                    <a:pt x="70" y="66"/>
                  </a:cubicBezTo>
                  <a:cubicBezTo>
                    <a:pt x="56" y="69"/>
                    <a:pt x="45" y="67"/>
                    <a:pt x="41" y="67"/>
                  </a:cubicBezTo>
                  <a:cubicBezTo>
                    <a:pt x="39" y="66"/>
                    <a:pt x="27" y="65"/>
                    <a:pt x="17" y="59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7A73E573-A798-43AF-B21F-CC499CEF3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612776"/>
              <a:ext cx="19050" cy="7938"/>
            </a:xfrm>
            <a:custGeom>
              <a:avLst/>
              <a:gdLst>
                <a:gd name="T0" fmla="*/ 5 w 5"/>
                <a:gd name="T1" fmla="*/ 0 h 2"/>
                <a:gd name="T2" fmla="*/ 3 w 5"/>
                <a:gd name="T3" fmla="*/ 2 h 2"/>
                <a:gd name="T4" fmla="*/ 3 w 5"/>
                <a:gd name="T5" fmla="*/ 2 h 2"/>
                <a:gd name="T6" fmla="*/ 2 w 5"/>
                <a:gd name="T7" fmla="*/ 2 h 2"/>
                <a:gd name="T8" fmla="*/ 0 w 5"/>
                <a:gd name="T9" fmla="*/ 2 h 2"/>
                <a:gd name="T10" fmla="*/ 2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494E3D7-577B-489B-A345-615FD69B2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38" y="609601"/>
              <a:ext cx="25400" cy="11113"/>
            </a:xfrm>
            <a:custGeom>
              <a:avLst/>
              <a:gdLst>
                <a:gd name="T0" fmla="*/ 6 w 7"/>
                <a:gd name="T1" fmla="*/ 3 h 3"/>
                <a:gd name="T2" fmla="*/ 6 w 7"/>
                <a:gd name="T3" fmla="*/ 3 h 3"/>
                <a:gd name="T4" fmla="*/ 0 w 7"/>
                <a:gd name="T5" fmla="*/ 0 h 3"/>
                <a:gd name="T6" fmla="*/ 7 w 7"/>
                <a:gd name="T7" fmla="*/ 3 h 3"/>
                <a:gd name="T8" fmla="*/ 6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2" y="1"/>
                    <a:pt x="5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3FFF555E-4B4B-40C3-A44A-4141D77E4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75" y="582613"/>
              <a:ext cx="217488" cy="38100"/>
            </a:xfrm>
            <a:custGeom>
              <a:avLst/>
              <a:gdLst>
                <a:gd name="T0" fmla="*/ 59 w 59"/>
                <a:gd name="T1" fmla="*/ 10 h 10"/>
                <a:gd name="T2" fmla="*/ 53 w 59"/>
                <a:gd name="T3" fmla="*/ 7 h 10"/>
                <a:gd name="T4" fmla="*/ 6 w 59"/>
                <a:gd name="T5" fmla="*/ 6 h 10"/>
                <a:gd name="T6" fmla="*/ 0 w 59"/>
                <a:gd name="T7" fmla="*/ 10 h 10"/>
                <a:gd name="T8" fmla="*/ 59 w 5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">
                  <a:moveTo>
                    <a:pt x="59" y="10"/>
                  </a:moveTo>
                  <a:cubicBezTo>
                    <a:pt x="57" y="9"/>
                    <a:pt x="55" y="8"/>
                    <a:pt x="53" y="7"/>
                  </a:cubicBezTo>
                  <a:cubicBezTo>
                    <a:pt x="39" y="1"/>
                    <a:pt x="21" y="1"/>
                    <a:pt x="6" y="6"/>
                  </a:cubicBezTo>
                  <a:cubicBezTo>
                    <a:pt x="4" y="7"/>
                    <a:pt x="2" y="8"/>
                    <a:pt x="0" y="10"/>
                  </a:cubicBezTo>
                  <a:cubicBezTo>
                    <a:pt x="16" y="0"/>
                    <a:pt x="43" y="1"/>
                    <a:pt x="59" y="1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A06CD6A5-D370-4D43-B61C-74661D57C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63" y="620713"/>
              <a:ext cx="25400" cy="14288"/>
            </a:xfrm>
            <a:custGeom>
              <a:avLst/>
              <a:gdLst>
                <a:gd name="T0" fmla="*/ 7 w 7"/>
                <a:gd name="T1" fmla="*/ 4 h 4"/>
                <a:gd name="T2" fmla="*/ 0 w 7"/>
                <a:gd name="T3" fmla="*/ 0 h 4"/>
                <a:gd name="T4" fmla="*/ 1 w 7"/>
                <a:gd name="T5" fmla="*/ 0 h 4"/>
                <a:gd name="T6" fmla="*/ 7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4" y="3"/>
                    <a:pt x="2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" y="1"/>
                    <a:pt x="5" y="3"/>
                    <a:pt x="7" y="4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8AC1A885-58E7-473F-8B34-792FE8EF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20713"/>
              <a:ext cx="61913" cy="125413"/>
            </a:xfrm>
            <a:custGeom>
              <a:avLst/>
              <a:gdLst>
                <a:gd name="T0" fmla="*/ 17 w 17"/>
                <a:gd name="T1" fmla="*/ 0 h 34"/>
                <a:gd name="T2" fmla="*/ 4 w 17"/>
                <a:gd name="T3" fmla="*/ 17 h 34"/>
                <a:gd name="T4" fmla="*/ 7 w 17"/>
                <a:gd name="T5" fmla="*/ 26 h 34"/>
                <a:gd name="T6" fmla="*/ 11 w 17"/>
                <a:gd name="T7" fmla="*/ 30 h 34"/>
                <a:gd name="T8" fmla="*/ 15 w 17"/>
                <a:gd name="T9" fmla="*/ 34 h 34"/>
                <a:gd name="T10" fmla="*/ 9 w 17"/>
                <a:gd name="T11" fmla="*/ 31 h 34"/>
                <a:gd name="T12" fmla="*/ 10 w 17"/>
                <a:gd name="T13" fmla="*/ 4 h 34"/>
                <a:gd name="T14" fmla="*/ 17 w 17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4">
                  <a:moveTo>
                    <a:pt x="17" y="0"/>
                  </a:moveTo>
                  <a:cubicBezTo>
                    <a:pt x="8" y="5"/>
                    <a:pt x="4" y="10"/>
                    <a:pt x="4" y="17"/>
                  </a:cubicBezTo>
                  <a:cubicBezTo>
                    <a:pt x="4" y="22"/>
                    <a:pt x="6" y="25"/>
                    <a:pt x="7" y="26"/>
                  </a:cubicBezTo>
                  <a:cubicBezTo>
                    <a:pt x="8" y="28"/>
                    <a:pt x="9" y="29"/>
                    <a:pt x="11" y="30"/>
                  </a:cubicBezTo>
                  <a:cubicBezTo>
                    <a:pt x="12" y="32"/>
                    <a:pt x="14" y="33"/>
                    <a:pt x="15" y="34"/>
                  </a:cubicBezTo>
                  <a:cubicBezTo>
                    <a:pt x="13" y="33"/>
                    <a:pt x="11" y="32"/>
                    <a:pt x="9" y="31"/>
                  </a:cubicBezTo>
                  <a:cubicBezTo>
                    <a:pt x="0" y="22"/>
                    <a:pt x="0" y="12"/>
                    <a:pt x="10" y="4"/>
                  </a:cubicBezTo>
                  <a:cubicBezTo>
                    <a:pt x="12" y="2"/>
                    <a:pt x="14" y="1"/>
                    <a:pt x="17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EC896595-89A0-4AD6-8C7F-A27488E3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620713"/>
              <a:ext cx="66675" cy="125413"/>
            </a:xfrm>
            <a:custGeom>
              <a:avLst/>
              <a:gdLst>
                <a:gd name="T0" fmla="*/ 16 w 18"/>
                <a:gd name="T1" fmla="*/ 34 h 34"/>
                <a:gd name="T2" fmla="*/ 18 w 18"/>
                <a:gd name="T3" fmla="*/ 0 h 34"/>
                <a:gd name="T4" fmla="*/ 13 w 18"/>
                <a:gd name="T5" fmla="*/ 3 h 34"/>
                <a:gd name="T6" fmla="*/ 8 w 18"/>
                <a:gd name="T7" fmla="*/ 7 h 34"/>
                <a:gd name="T8" fmla="*/ 5 w 18"/>
                <a:gd name="T9" fmla="*/ 17 h 34"/>
                <a:gd name="T10" fmla="*/ 8 w 18"/>
                <a:gd name="T11" fmla="*/ 26 h 34"/>
                <a:gd name="T12" fmla="*/ 16 w 18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4">
                  <a:moveTo>
                    <a:pt x="16" y="34"/>
                  </a:moveTo>
                  <a:cubicBezTo>
                    <a:pt x="0" y="24"/>
                    <a:pt x="1" y="9"/>
                    <a:pt x="18" y="0"/>
                  </a:cubicBezTo>
                  <a:cubicBezTo>
                    <a:pt x="16" y="1"/>
                    <a:pt x="14" y="2"/>
                    <a:pt x="13" y="3"/>
                  </a:cubicBezTo>
                  <a:cubicBezTo>
                    <a:pt x="11" y="4"/>
                    <a:pt x="10" y="6"/>
                    <a:pt x="8" y="7"/>
                  </a:cubicBezTo>
                  <a:cubicBezTo>
                    <a:pt x="8" y="8"/>
                    <a:pt x="5" y="12"/>
                    <a:pt x="5" y="17"/>
                  </a:cubicBezTo>
                  <a:cubicBezTo>
                    <a:pt x="5" y="22"/>
                    <a:pt x="7" y="25"/>
                    <a:pt x="8" y="26"/>
                  </a:cubicBezTo>
                  <a:cubicBezTo>
                    <a:pt x="11" y="31"/>
                    <a:pt x="16" y="34"/>
                    <a:pt x="16" y="34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11A6976F-7186-4748-9F39-EE21FD2C5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620713"/>
              <a:ext cx="61913" cy="128588"/>
            </a:xfrm>
            <a:custGeom>
              <a:avLst/>
              <a:gdLst>
                <a:gd name="T0" fmla="*/ 0 w 17"/>
                <a:gd name="T1" fmla="*/ 35 h 35"/>
                <a:gd name="T2" fmla="*/ 7 w 17"/>
                <a:gd name="T3" fmla="*/ 31 h 35"/>
                <a:gd name="T4" fmla="*/ 8 w 17"/>
                <a:gd name="T5" fmla="*/ 4 h 35"/>
                <a:gd name="T6" fmla="*/ 1 w 17"/>
                <a:gd name="T7" fmla="*/ 0 h 35"/>
                <a:gd name="T8" fmla="*/ 0 w 1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5">
                  <a:moveTo>
                    <a:pt x="0" y="35"/>
                  </a:moveTo>
                  <a:cubicBezTo>
                    <a:pt x="2" y="34"/>
                    <a:pt x="4" y="33"/>
                    <a:pt x="7" y="31"/>
                  </a:cubicBezTo>
                  <a:cubicBezTo>
                    <a:pt x="16" y="23"/>
                    <a:pt x="16" y="13"/>
                    <a:pt x="8" y="4"/>
                  </a:cubicBezTo>
                  <a:cubicBezTo>
                    <a:pt x="5" y="3"/>
                    <a:pt x="3" y="2"/>
                    <a:pt x="1" y="0"/>
                  </a:cubicBezTo>
                  <a:cubicBezTo>
                    <a:pt x="17" y="10"/>
                    <a:pt x="16" y="25"/>
                    <a:pt x="0" y="35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98C348F0-E9F9-4683-9250-C2DAFC7EF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3" y="735013"/>
              <a:ext cx="49213" cy="25400"/>
            </a:xfrm>
            <a:custGeom>
              <a:avLst/>
              <a:gdLst>
                <a:gd name="T0" fmla="*/ 6 w 13"/>
                <a:gd name="T1" fmla="*/ 3 h 7"/>
                <a:gd name="T2" fmla="*/ 6 w 13"/>
                <a:gd name="T3" fmla="*/ 3 h 7"/>
                <a:gd name="T4" fmla="*/ 7 w 13"/>
                <a:gd name="T5" fmla="*/ 3 h 7"/>
                <a:gd name="T6" fmla="*/ 13 w 13"/>
                <a:gd name="T7" fmla="*/ 7 h 7"/>
                <a:gd name="T8" fmla="*/ 6 w 13"/>
                <a:gd name="T9" fmla="*/ 4 h 7"/>
                <a:gd name="T10" fmla="*/ 0 w 13"/>
                <a:gd name="T11" fmla="*/ 0 h 7"/>
                <a:gd name="T12" fmla="*/ 6 w 13"/>
                <a:gd name="T13" fmla="*/ 3 h 7"/>
                <a:gd name="T14" fmla="*/ 6 w 13"/>
                <a:gd name="T15" fmla="*/ 3 h 7"/>
                <a:gd name="T16" fmla="*/ 6 w 13"/>
                <a:gd name="T17" fmla="*/ 3 h 7"/>
                <a:gd name="T18" fmla="*/ 6 w 13"/>
                <a:gd name="T1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5"/>
                    <a:pt x="12" y="7"/>
                    <a:pt x="13" y="7"/>
                  </a:cubicBezTo>
                  <a:cubicBezTo>
                    <a:pt x="10" y="6"/>
                    <a:pt x="8" y="5"/>
                    <a:pt x="6" y="4"/>
                  </a:cubicBezTo>
                  <a:cubicBezTo>
                    <a:pt x="3" y="3"/>
                    <a:pt x="1" y="1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8A761F7-D7BE-491B-954A-D4BEFF482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" y="579438"/>
              <a:ext cx="350838" cy="203200"/>
            </a:xfrm>
            <a:custGeom>
              <a:avLst/>
              <a:gdLst>
                <a:gd name="T0" fmla="*/ 78 w 95"/>
                <a:gd name="T1" fmla="*/ 11 h 55"/>
                <a:gd name="T2" fmla="*/ 19 w 95"/>
                <a:gd name="T3" fmla="*/ 11 h 55"/>
                <a:gd name="T4" fmla="*/ 17 w 95"/>
                <a:gd name="T5" fmla="*/ 45 h 55"/>
                <a:gd name="T6" fmla="*/ 77 w 95"/>
                <a:gd name="T7" fmla="*/ 46 h 55"/>
                <a:gd name="T8" fmla="*/ 78 w 95"/>
                <a:gd name="T9" fmla="*/ 11 h 55"/>
                <a:gd name="T10" fmla="*/ 79 w 95"/>
                <a:gd name="T11" fmla="*/ 10 h 55"/>
                <a:gd name="T12" fmla="*/ 78 w 95"/>
                <a:gd name="T13" fmla="*/ 46 h 55"/>
                <a:gd name="T14" fmla="*/ 16 w 95"/>
                <a:gd name="T15" fmla="*/ 45 h 55"/>
                <a:gd name="T16" fmla="*/ 18 w 95"/>
                <a:gd name="T17" fmla="*/ 10 h 55"/>
                <a:gd name="T18" fmla="*/ 79 w 95"/>
                <a:gd name="T19" fmla="*/ 10 h 55"/>
                <a:gd name="T20" fmla="*/ 78 w 95"/>
                <a:gd name="T21" fmla="*/ 1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55">
                  <a:moveTo>
                    <a:pt x="78" y="11"/>
                  </a:moveTo>
                  <a:cubicBezTo>
                    <a:pt x="62" y="2"/>
                    <a:pt x="35" y="1"/>
                    <a:pt x="19" y="11"/>
                  </a:cubicBezTo>
                  <a:cubicBezTo>
                    <a:pt x="2" y="20"/>
                    <a:pt x="1" y="35"/>
                    <a:pt x="17" y="45"/>
                  </a:cubicBezTo>
                  <a:cubicBezTo>
                    <a:pt x="33" y="55"/>
                    <a:pt x="60" y="55"/>
                    <a:pt x="77" y="46"/>
                  </a:cubicBezTo>
                  <a:cubicBezTo>
                    <a:pt x="93" y="36"/>
                    <a:pt x="94" y="21"/>
                    <a:pt x="78" y="11"/>
                  </a:cubicBezTo>
                  <a:cubicBezTo>
                    <a:pt x="78" y="11"/>
                    <a:pt x="79" y="11"/>
                    <a:pt x="79" y="10"/>
                  </a:cubicBezTo>
                  <a:cubicBezTo>
                    <a:pt x="95" y="20"/>
                    <a:pt x="95" y="36"/>
                    <a:pt x="78" y="46"/>
                  </a:cubicBezTo>
                  <a:cubicBezTo>
                    <a:pt x="60" y="55"/>
                    <a:pt x="33" y="55"/>
                    <a:pt x="16" y="45"/>
                  </a:cubicBezTo>
                  <a:cubicBezTo>
                    <a:pt x="0" y="35"/>
                    <a:pt x="1" y="19"/>
                    <a:pt x="18" y="10"/>
                  </a:cubicBezTo>
                  <a:cubicBezTo>
                    <a:pt x="35" y="0"/>
                    <a:pt x="62" y="0"/>
                    <a:pt x="79" y="10"/>
                  </a:cubicBezTo>
                  <a:cubicBezTo>
                    <a:pt x="79" y="11"/>
                    <a:pt x="78" y="11"/>
                    <a:pt x="78" y="11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F613FBE5-F5C4-4E65-9039-556960778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75" y="604838"/>
              <a:ext cx="22225" cy="15875"/>
            </a:xfrm>
            <a:custGeom>
              <a:avLst/>
              <a:gdLst>
                <a:gd name="T0" fmla="*/ 6 w 6"/>
                <a:gd name="T1" fmla="*/ 0 h 4"/>
                <a:gd name="T2" fmla="*/ 0 w 6"/>
                <a:gd name="T3" fmla="*/ 4 h 4"/>
                <a:gd name="T4" fmla="*/ 2 w 6"/>
                <a:gd name="T5" fmla="*/ 2 h 4"/>
                <a:gd name="T6" fmla="*/ 6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4" y="1"/>
                    <a:pt x="2" y="2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3" y="1"/>
                    <a:pt x="5" y="1"/>
                    <a:pt x="6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187E1408-74E1-431E-845E-F7BD3517A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" y="620713"/>
              <a:ext cx="25400" cy="14288"/>
            </a:xfrm>
            <a:custGeom>
              <a:avLst/>
              <a:gdLst>
                <a:gd name="T0" fmla="*/ 4 w 7"/>
                <a:gd name="T1" fmla="*/ 0 h 4"/>
                <a:gd name="T2" fmla="*/ 7 w 7"/>
                <a:gd name="T3" fmla="*/ 0 h 4"/>
                <a:gd name="T4" fmla="*/ 0 w 7"/>
                <a:gd name="T5" fmla="*/ 4 h 4"/>
                <a:gd name="T6" fmla="*/ 4 w 7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1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9B3B2284-2CD9-4DF2-B407-D711D193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88" y="735013"/>
              <a:ext cx="25400" cy="14288"/>
            </a:xfrm>
            <a:custGeom>
              <a:avLst/>
              <a:gdLst>
                <a:gd name="T0" fmla="*/ 1 w 7"/>
                <a:gd name="T1" fmla="*/ 4 h 4"/>
                <a:gd name="T2" fmla="*/ 1 w 7"/>
                <a:gd name="T3" fmla="*/ 4 h 4"/>
                <a:gd name="T4" fmla="*/ 0 w 7"/>
                <a:gd name="T5" fmla="*/ 4 h 4"/>
                <a:gd name="T6" fmla="*/ 7 w 7"/>
                <a:gd name="T7" fmla="*/ 0 h 4"/>
                <a:gd name="T8" fmla="*/ 1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2" y="3"/>
                    <a:pt x="4" y="2"/>
                    <a:pt x="7" y="0"/>
                  </a:cubicBezTo>
                  <a:cubicBezTo>
                    <a:pt x="5" y="2"/>
                    <a:pt x="3" y="3"/>
                    <a:pt x="1" y="4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229A0C12-4398-4448-B8AD-81DB8D21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38" y="746126"/>
              <a:ext cx="222250" cy="36513"/>
            </a:xfrm>
            <a:custGeom>
              <a:avLst/>
              <a:gdLst>
                <a:gd name="T0" fmla="*/ 0 w 60"/>
                <a:gd name="T1" fmla="*/ 0 h 10"/>
                <a:gd name="T2" fmla="*/ 7 w 60"/>
                <a:gd name="T3" fmla="*/ 4 h 10"/>
                <a:gd name="T4" fmla="*/ 53 w 60"/>
                <a:gd name="T5" fmla="*/ 5 h 10"/>
                <a:gd name="T6" fmla="*/ 60 w 60"/>
                <a:gd name="T7" fmla="*/ 1 h 10"/>
                <a:gd name="T8" fmla="*/ 0 w 6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">
                  <a:moveTo>
                    <a:pt x="0" y="0"/>
                  </a:moveTo>
                  <a:cubicBezTo>
                    <a:pt x="2" y="2"/>
                    <a:pt x="4" y="3"/>
                    <a:pt x="7" y="4"/>
                  </a:cubicBezTo>
                  <a:cubicBezTo>
                    <a:pt x="21" y="10"/>
                    <a:pt x="39" y="10"/>
                    <a:pt x="53" y="5"/>
                  </a:cubicBezTo>
                  <a:cubicBezTo>
                    <a:pt x="56" y="3"/>
                    <a:pt x="57" y="2"/>
                    <a:pt x="60" y="1"/>
                  </a:cubicBezTo>
                  <a:cubicBezTo>
                    <a:pt x="43" y="10"/>
                    <a:pt x="16" y="10"/>
                    <a:pt x="0" y="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6ABD1D84-85D6-45E4-970C-298BB2EA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8" y="531813"/>
              <a:ext cx="382588" cy="250825"/>
            </a:xfrm>
            <a:custGeom>
              <a:avLst/>
              <a:gdLst>
                <a:gd name="T0" fmla="*/ 0 w 104"/>
                <a:gd name="T1" fmla="*/ 34 h 68"/>
                <a:gd name="T2" fmla="*/ 8 w 104"/>
                <a:gd name="T3" fmla="*/ 16 h 68"/>
                <a:gd name="T4" fmla="*/ 31 w 104"/>
                <a:gd name="T5" fmla="*/ 4 h 68"/>
                <a:gd name="T6" fmla="*/ 60 w 104"/>
                <a:gd name="T7" fmla="*/ 1 h 68"/>
                <a:gd name="T8" fmla="*/ 75 w 104"/>
                <a:gd name="T9" fmla="*/ 4 h 68"/>
                <a:gd name="T10" fmla="*/ 87 w 104"/>
                <a:gd name="T11" fmla="*/ 10 h 68"/>
                <a:gd name="T12" fmla="*/ 89 w 104"/>
                <a:gd name="T13" fmla="*/ 13 h 68"/>
                <a:gd name="T14" fmla="*/ 83 w 104"/>
                <a:gd name="T15" fmla="*/ 23 h 68"/>
                <a:gd name="T16" fmla="*/ 22 w 104"/>
                <a:gd name="T17" fmla="*/ 23 h 68"/>
                <a:gd name="T18" fmla="*/ 20 w 104"/>
                <a:gd name="T19" fmla="*/ 58 h 68"/>
                <a:gd name="T20" fmla="*/ 82 w 104"/>
                <a:gd name="T21" fmla="*/ 59 h 68"/>
                <a:gd name="T22" fmla="*/ 83 w 104"/>
                <a:gd name="T23" fmla="*/ 23 h 68"/>
                <a:gd name="T24" fmla="*/ 89 w 104"/>
                <a:gd name="T25" fmla="*/ 13 h 68"/>
                <a:gd name="T26" fmla="*/ 87 w 104"/>
                <a:gd name="T27" fmla="*/ 10 h 68"/>
                <a:gd name="T28" fmla="*/ 101 w 104"/>
                <a:gd name="T29" fmla="*/ 24 h 68"/>
                <a:gd name="T30" fmla="*/ 102 w 104"/>
                <a:gd name="T31" fmla="*/ 40 h 68"/>
                <a:gd name="T32" fmla="*/ 90 w 104"/>
                <a:gd name="T33" fmla="*/ 56 h 68"/>
                <a:gd name="T34" fmla="*/ 69 w 104"/>
                <a:gd name="T35" fmla="*/ 65 h 68"/>
                <a:gd name="T36" fmla="*/ 22 w 104"/>
                <a:gd name="T37" fmla="*/ 61 h 68"/>
                <a:gd name="T38" fmla="*/ 0 w 104"/>
                <a:gd name="T3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68">
                  <a:moveTo>
                    <a:pt x="0" y="34"/>
                  </a:moveTo>
                  <a:cubicBezTo>
                    <a:pt x="0" y="27"/>
                    <a:pt x="4" y="20"/>
                    <a:pt x="8" y="16"/>
                  </a:cubicBezTo>
                  <a:cubicBezTo>
                    <a:pt x="10" y="14"/>
                    <a:pt x="17" y="7"/>
                    <a:pt x="31" y="4"/>
                  </a:cubicBezTo>
                  <a:cubicBezTo>
                    <a:pt x="44" y="0"/>
                    <a:pt x="56" y="1"/>
                    <a:pt x="60" y="1"/>
                  </a:cubicBezTo>
                  <a:cubicBezTo>
                    <a:pt x="65" y="2"/>
                    <a:pt x="69" y="2"/>
                    <a:pt x="75" y="4"/>
                  </a:cubicBezTo>
                  <a:cubicBezTo>
                    <a:pt x="81" y="6"/>
                    <a:pt x="84" y="8"/>
                    <a:pt x="87" y="10"/>
                  </a:cubicBezTo>
                  <a:cubicBezTo>
                    <a:pt x="88" y="10"/>
                    <a:pt x="89" y="11"/>
                    <a:pt x="89" y="13"/>
                  </a:cubicBezTo>
                  <a:cubicBezTo>
                    <a:pt x="89" y="16"/>
                    <a:pt x="86" y="20"/>
                    <a:pt x="83" y="23"/>
                  </a:cubicBezTo>
                  <a:cubicBezTo>
                    <a:pt x="66" y="13"/>
                    <a:pt x="39" y="13"/>
                    <a:pt x="22" y="23"/>
                  </a:cubicBezTo>
                  <a:cubicBezTo>
                    <a:pt x="5" y="32"/>
                    <a:pt x="4" y="48"/>
                    <a:pt x="20" y="58"/>
                  </a:cubicBezTo>
                  <a:cubicBezTo>
                    <a:pt x="37" y="68"/>
                    <a:pt x="64" y="68"/>
                    <a:pt x="82" y="59"/>
                  </a:cubicBezTo>
                  <a:cubicBezTo>
                    <a:pt x="99" y="49"/>
                    <a:pt x="99" y="33"/>
                    <a:pt x="83" y="23"/>
                  </a:cubicBezTo>
                  <a:cubicBezTo>
                    <a:pt x="86" y="20"/>
                    <a:pt x="89" y="16"/>
                    <a:pt x="89" y="13"/>
                  </a:cubicBezTo>
                  <a:cubicBezTo>
                    <a:pt x="89" y="11"/>
                    <a:pt x="88" y="10"/>
                    <a:pt x="87" y="10"/>
                  </a:cubicBezTo>
                  <a:cubicBezTo>
                    <a:pt x="91" y="12"/>
                    <a:pt x="97" y="17"/>
                    <a:pt x="101" y="24"/>
                  </a:cubicBezTo>
                  <a:cubicBezTo>
                    <a:pt x="103" y="29"/>
                    <a:pt x="104" y="35"/>
                    <a:pt x="102" y="40"/>
                  </a:cubicBezTo>
                  <a:cubicBezTo>
                    <a:pt x="101" y="44"/>
                    <a:pt x="98" y="50"/>
                    <a:pt x="90" y="56"/>
                  </a:cubicBezTo>
                  <a:cubicBezTo>
                    <a:pt x="87" y="58"/>
                    <a:pt x="80" y="62"/>
                    <a:pt x="69" y="65"/>
                  </a:cubicBezTo>
                  <a:cubicBezTo>
                    <a:pt x="53" y="68"/>
                    <a:pt x="35" y="67"/>
                    <a:pt x="22" y="61"/>
                  </a:cubicBezTo>
                  <a:cubicBezTo>
                    <a:pt x="15" y="58"/>
                    <a:pt x="0" y="49"/>
                    <a:pt x="0" y="34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D036393C-B79B-4CA4-86BC-BC0EADEF6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749301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2 w 3"/>
                <a:gd name="T3" fmla="*/ 0 h 2"/>
                <a:gd name="T4" fmla="*/ 3 w 3"/>
                <a:gd name="T5" fmla="*/ 0 h 2"/>
                <a:gd name="T6" fmla="*/ 3 w 3"/>
                <a:gd name="T7" fmla="*/ 0 h 2"/>
                <a:gd name="T8" fmla="*/ 0 w 3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E961492-B3B7-4C7D-8367-E75EA57C4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" y="749301"/>
              <a:ext cx="26988" cy="15875"/>
            </a:xfrm>
            <a:custGeom>
              <a:avLst/>
              <a:gdLst>
                <a:gd name="T0" fmla="*/ 0 w 7"/>
                <a:gd name="T1" fmla="*/ 4 h 4"/>
                <a:gd name="T2" fmla="*/ 7 w 7"/>
                <a:gd name="T3" fmla="*/ 0 h 4"/>
                <a:gd name="T4" fmla="*/ 5 w 7"/>
                <a:gd name="T5" fmla="*/ 2 h 4"/>
                <a:gd name="T6" fmla="*/ 0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3" y="2"/>
                    <a:pt x="4" y="1"/>
                    <a:pt x="7" y="0"/>
                  </a:cubicBezTo>
                  <a:cubicBezTo>
                    <a:pt x="6" y="1"/>
                    <a:pt x="6" y="1"/>
                    <a:pt x="5" y="2"/>
                  </a:cubicBezTo>
                  <a:cubicBezTo>
                    <a:pt x="4" y="2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6F7AFD4C-779F-4BB6-9C91-B49EF99B2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98488"/>
              <a:ext cx="298450" cy="173038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7"/>
                    <a:pt x="81" y="31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7"/>
                    <a:pt x="15" y="8"/>
                  </a:cubicBezTo>
                  <a:cubicBezTo>
                    <a:pt x="30" y="0"/>
                    <a:pt x="53" y="0"/>
                    <a:pt x="67" y="9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BCEBD175-7A37-40EB-8BB6-167A66E83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98488"/>
              <a:ext cx="298450" cy="173038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8 h 47"/>
                <a:gd name="T6" fmla="*/ 15 w 81"/>
                <a:gd name="T7" fmla="*/ 8 h 47"/>
                <a:gd name="T8" fmla="*/ 67 w 81"/>
                <a:gd name="T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7"/>
                    <a:pt x="81" y="31"/>
                    <a:pt x="66" y="39"/>
                  </a:cubicBezTo>
                  <a:cubicBezTo>
                    <a:pt x="52" y="47"/>
                    <a:pt x="28" y="47"/>
                    <a:pt x="14" y="38"/>
                  </a:cubicBezTo>
                  <a:cubicBezTo>
                    <a:pt x="0" y="30"/>
                    <a:pt x="1" y="17"/>
                    <a:pt x="15" y="8"/>
                  </a:cubicBezTo>
                  <a:cubicBezTo>
                    <a:pt x="30" y="0"/>
                    <a:pt x="53" y="0"/>
                    <a:pt x="67" y="9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AA8913E8-7F62-4E8C-9BE4-367932AD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582613"/>
              <a:ext cx="342900" cy="200025"/>
            </a:xfrm>
            <a:custGeom>
              <a:avLst/>
              <a:gdLst>
                <a:gd name="T0" fmla="*/ 73 w 93"/>
                <a:gd name="T1" fmla="*/ 13 h 54"/>
                <a:gd name="T2" fmla="*/ 21 w 93"/>
                <a:gd name="T3" fmla="*/ 12 h 54"/>
                <a:gd name="T4" fmla="*/ 20 w 93"/>
                <a:gd name="T5" fmla="*/ 42 h 54"/>
                <a:gd name="T6" fmla="*/ 72 w 93"/>
                <a:gd name="T7" fmla="*/ 43 h 54"/>
                <a:gd name="T8" fmla="*/ 73 w 93"/>
                <a:gd name="T9" fmla="*/ 13 h 54"/>
                <a:gd name="T10" fmla="*/ 77 w 93"/>
                <a:gd name="T11" fmla="*/ 10 h 54"/>
                <a:gd name="T12" fmla="*/ 76 w 93"/>
                <a:gd name="T13" fmla="*/ 45 h 54"/>
                <a:gd name="T14" fmla="*/ 16 w 93"/>
                <a:gd name="T15" fmla="*/ 44 h 54"/>
                <a:gd name="T16" fmla="*/ 18 w 93"/>
                <a:gd name="T17" fmla="*/ 10 h 54"/>
                <a:gd name="T18" fmla="*/ 77 w 93"/>
                <a:gd name="T19" fmla="*/ 10 h 54"/>
                <a:gd name="T20" fmla="*/ 73 w 93"/>
                <a:gd name="T21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4">
                  <a:moveTo>
                    <a:pt x="73" y="13"/>
                  </a:moveTo>
                  <a:cubicBezTo>
                    <a:pt x="59" y="4"/>
                    <a:pt x="36" y="4"/>
                    <a:pt x="21" y="12"/>
                  </a:cubicBezTo>
                  <a:cubicBezTo>
                    <a:pt x="7" y="21"/>
                    <a:pt x="6" y="34"/>
                    <a:pt x="20" y="42"/>
                  </a:cubicBezTo>
                  <a:cubicBezTo>
                    <a:pt x="34" y="51"/>
                    <a:pt x="58" y="51"/>
                    <a:pt x="72" y="43"/>
                  </a:cubicBezTo>
                  <a:cubicBezTo>
                    <a:pt x="87" y="35"/>
                    <a:pt x="87" y="21"/>
                    <a:pt x="73" y="13"/>
                  </a:cubicBezTo>
                  <a:cubicBezTo>
                    <a:pt x="75" y="12"/>
                    <a:pt x="76" y="11"/>
                    <a:pt x="77" y="10"/>
                  </a:cubicBezTo>
                  <a:cubicBezTo>
                    <a:pt x="93" y="20"/>
                    <a:pt x="92" y="35"/>
                    <a:pt x="76" y="45"/>
                  </a:cubicBezTo>
                  <a:cubicBezTo>
                    <a:pt x="59" y="54"/>
                    <a:pt x="32" y="54"/>
                    <a:pt x="16" y="44"/>
                  </a:cubicBezTo>
                  <a:cubicBezTo>
                    <a:pt x="0" y="34"/>
                    <a:pt x="1" y="19"/>
                    <a:pt x="18" y="10"/>
                  </a:cubicBezTo>
                  <a:cubicBezTo>
                    <a:pt x="34" y="0"/>
                    <a:pt x="61" y="1"/>
                    <a:pt x="77" y="10"/>
                  </a:cubicBezTo>
                  <a:cubicBezTo>
                    <a:pt x="76" y="11"/>
                    <a:pt x="75" y="12"/>
                    <a:pt x="73" y="13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A7E64B21-4A12-4995-A576-31E1C5B0A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582613"/>
              <a:ext cx="342900" cy="200025"/>
            </a:xfrm>
            <a:custGeom>
              <a:avLst/>
              <a:gdLst>
                <a:gd name="T0" fmla="*/ 77 w 93"/>
                <a:gd name="T1" fmla="*/ 10 h 54"/>
                <a:gd name="T2" fmla="*/ 73 w 93"/>
                <a:gd name="T3" fmla="*/ 13 h 54"/>
                <a:gd name="T4" fmla="*/ 21 w 93"/>
                <a:gd name="T5" fmla="*/ 12 h 54"/>
                <a:gd name="T6" fmla="*/ 20 w 93"/>
                <a:gd name="T7" fmla="*/ 42 h 54"/>
                <a:gd name="T8" fmla="*/ 72 w 93"/>
                <a:gd name="T9" fmla="*/ 43 h 54"/>
                <a:gd name="T10" fmla="*/ 73 w 93"/>
                <a:gd name="T11" fmla="*/ 13 h 54"/>
                <a:gd name="T12" fmla="*/ 77 w 93"/>
                <a:gd name="T13" fmla="*/ 10 h 54"/>
                <a:gd name="T14" fmla="*/ 76 w 93"/>
                <a:gd name="T15" fmla="*/ 45 h 54"/>
                <a:gd name="T16" fmla="*/ 16 w 93"/>
                <a:gd name="T17" fmla="*/ 44 h 54"/>
                <a:gd name="T18" fmla="*/ 18 w 93"/>
                <a:gd name="T19" fmla="*/ 10 h 54"/>
                <a:gd name="T20" fmla="*/ 77 w 93"/>
                <a:gd name="T21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4">
                  <a:moveTo>
                    <a:pt x="77" y="10"/>
                  </a:moveTo>
                  <a:cubicBezTo>
                    <a:pt x="76" y="11"/>
                    <a:pt x="75" y="12"/>
                    <a:pt x="73" y="13"/>
                  </a:cubicBezTo>
                  <a:cubicBezTo>
                    <a:pt x="59" y="4"/>
                    <a:pt x="36" y="4"/>
                    <a:pt x="21" y="12"/>
                  </a:cubicBezTo>
                  <a:cubicBezTo>
                    <a:pt x="7" y="21"/>
                    <a:pt x="6" y="34"/>
                    <a:pt x="20" y="42"/>
                  </a:cubicBezTo>
                  <a:cubicBezTo>
                    <a:pt x="34" y="51"/>
                    <a:pt x="58" y="51"/>
                    <a:pt x="72" y="43"/>
                  </a:cubicBezTo>
                  <a:cubicBezTo>
                    <a:pt x="87" y="35"/>
                    <a:pt x="87" y="21"/>
                    <a:pt x="73" y="13"/>
                  </a:cubicBezTo>
                  <a:cubicBezTo>
                    <a:pt x="75" y="12"/>
                    <a:pt x="76" y="11"/>
                    <a:pt x="77" y="10"/>
                  </a:cubicBezTo>
                  <a:cubicBezTo>
                    <a:pt x="93" y="20"/>
                    <a:pt x="92" y="35"/>
                    <a:pt x="76" y="45"/>
                  </a:cubicBezTo>
                  <a:cubicBezTo>
                    <a:pt x="59" y="54"/>
                    <a:pt x="32" y="54"/>
                    <a:pt x="16" y="44"/>
                  </a:cubicBezTo>
                  <a:cubicBezTo>
                    <a:pt x="0" y="34"/>
                    <a:pt x="1" y="19"/>
                    <a:pt x="18" y="10"/>
                  </a:cubicBezTo>
                  <a:cubicBezTo>
                    <a:pt x="34" y="0"/>
                    <a:pt x="61" y="1"/>
                    <a:pt x="77" y="10"/>
                  </a:cubicBezTo>
                  <a:close/>
                </a:path>
              </a:pathLst>
            </a:custGeom>
            <a:solidFill>
              <a:srgbClr val="594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0223121D-EBE8-47BE-80F4-9E7CDFB3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8163"/>
              <a:ext cx="298450" cy="174625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9 h 47"/>
                <a:gd name="T6" fmla="*/ 15 w 81"/>
                <a:gd name="T7" fmla="*/ 9 h 47"/>
                <a:gd name="T8" fmla="*/ 67 w 81"/>
                <a:gd name="T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8"/>
                    <a:pt x="81" y="31"/>
                    <a:pt x="66" y="39"/>
                  </a:cubicBezTo>
                  <a:cubicBezTo>
                    <a:pt x="51" y="47"/>
                    <a:pt x="28" y="47"/>
                    <a:pt x="14" y="39"/>
                  </a:cubicBezTo>
                  <a:cubicBezTo>
                    <a:pt x="0" y="30"/>
                    <a:pt x="0" y="17"/>
                    <a:pt x="15" y="9"/>
                  </a:cubicBezTo>
                  <a:cubicBezTo>
                    <a:pt x="30" y="0"/>
                    <a:pt x="53" y="1"/>
                    <a:pt x="67" y="9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15944D2B-736C-4021-BAB0-596E82A2B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8" y="523876"/>
              <a:ext cx="365125" cy="214313"/>
            </a:xfrm>
            <a:custGeom>
              <a:avLst/>
              <a:gdLst>
                <a:gd name="T0" fmla="*/ 76 w 99"/>
                <a:gd name="T1" fmla="*/ 13 h 58"/>
                <a:gd name="T2" fmla="*/ 24 w 99"/>
                <a:gd name="T3" fmla="*/ 13 h 58"/>
                <a:gd name="T4" fmla="*/ 23 w 99"/>
                <a:gd name="T5" fmla="*/ 43 h 58"/>
                <a:gd name="T6" fmla="*/ 75 w 99"/>
                <a:gd name="T7" fmla="*/ 43 h 58"/>
                <a:gd name="T8" fmla="*/ 76 w 99"/>
                <a:gd name="T9" fmla="*/ 13 h 58"/>
                <a:gd name="T10" fmla="*/ 82 w 99"/>
                <a:gd name="T11" fmla="*/ 11 h 58"/>
                <a:gd name="T12" fmla="*/ 81 w 99"/>
                <a:gd name="T13" fmla="*/ 48 h 58"/>
                <a:gd name="T14" fmla="*/ 17 w 99"/>
                <a:gd name="T15" fmla="*/ 47 h 58"/>
                <a:gd name="T16" fmla="*/ 18 w 99"/>
                <a:gd name="T17" fmla="*/ 10 h 58"/>
                <a:gd name="T18" fmla="*/ 82 w 99"/>
                <a:gd name="T19" fmla="*/ 11 h 58"/>
                <a:gd name="T20" fmla="*/ 76 w 99"/>
                <a:gd name="T21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8">
                  <a:moveTo>
                    <a:pt x="76" y="13"/>
                  </a:moveTo>
                  <a:cubicBezTo>
                    <a:pt x="62" y="5"/>
                    <a:pt x="39" y="4"/>
                    <a:pt x="24" y="13"/>
                  </a:cubicBezTo>
                  <a:cubicBezTo>
                    <a:pt x="9" y="21"/>
                    <a:pt x="9" y="34"/>
                    <a:pt x="23" y="43"/>
                  </a:cubicBezTo>
                  <a:cubicBezTo>
                    <a:pt x="37" y="51"/>
                    <a:pt x="60" y="51"/>
                    <a:pt x="75" y="43"/>
                  </a:cubicBezTo>
                  <a:cubicBezTo>
                    <a:pt x="90" y="35"/>
                    <a:pt x="90" y="22"/>
                    <a:pt x="76" y="13"/>
                  </a:cubicBezTo>
                  <a:cubicBezTo>
                    <a:pt x="78" y="12"/>
                    <a:pt x="80" y="11"/>
                    <a:pt x="82" y="11"/>
                  </a:cubicBezTo>
                  <a:cubicBezTo>
                    <a:pt x="99" y="21"/>
                    <a:pt x="99" y="38"/>
                    <a:pt x="81" y="48"/>
                  </a:cubicBezTo>
                  <a:cubicBezTo>
                    <a:pt x="63" y="58"/>
                    <a:pt x="34" y="58"/>
                    <a:pt x="17" y="47"/>
                  </a:cubicBezTo>
                  <a:cubicBezTo>
                    <a:pt x="0" y="37"/>
                    <a:pt x="0" y="20"/>
                    <a:pt x="18" y="10"/>
                  </a:cubicBezTo>
                  <a:cubicBezTo>
                    <a:pt x="36" y="0"/>
                    <a:pt x="65" y="1"/>
                    <a:pt x="82" y="11"/>
                  </a:cubicBezTo>
                  <a:cubicBezTo>
                    <a:pt x="80" y="11"/>
                    <a:pt x="78" y="12"/>
                    <a:pt x="76" y="13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CD7EF4D2-9205-4A68-A115-B7D2BA876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520701"/>
              <a:ext cx="390525" cy="266700"/>
            </a:xfrm>
            <a:custGeom>
              <a:avLst/>
              <a:gdLst>
                <a:gd name="T0" fmla="*/ 17 w 106"/>
                <a:gd name="T1" fmla="*/ 61 h 72"/>
                <a:gd name="T2" fmla="*/ 3 w 106"/>
                <a:gd name="T3" fmla="*/ 46 h 72"/>
                <a:gd name="T4" fmla="*/ 2 w 106"/>
                <a:gd name="T5" fmla="*/ 30 h 72"/>
                <a:gd name="T6" fmla="*/ 35 w 106"/>
                <a:gd name="T7" fmla="*/ 6 h 72"/>
                <a:gd name="T8" fmla="*/ 88 w 106"/>
                <a:gd name="T9" fmla="*/ 13 h 72"/>
                <a:gd name="T10" fmla="*/ 85 w 106"/>
                <a:gd name="T11" fmla="*/ 12 h 72"/>
                <a:gd name="T12" fmla="*/ 79 w 106"/>
                <a:gd name="T13" fmla="*/ 14 h 72"/>
                <a:gd name="T14" fmla="*/ 27 w 106"/>
                <a:gd name="T15" fmla="*/ 14 h 72"/>
                <a:gd name="T16" fmla="*/ 26 w 106"/>
                <a:gd name="T17" fmla="*/ 44 h 72"/>
                <a:gd name="T18" fmla="*/ 78 w 106"/>
                <a:gd name="T19" fmla="*/ 44 h 72"/>
                <a:gd name="T20" fmla="*/ 79 w 106"/>
                <a:gd name="T21" fmla="*/ 14 h 72"/>
                <a:gd name="T22" fmla="*/ 85 w 106"/>
                <a:gd name="T23" fmla="*/ 12 h 72"/>
                <a:gd name="T24" fmla="*/ 88 w 106"/>
                <a:gd name="T25" fmla="*/ 13 h 72"/>
                <a:gd name="T26" fmla="*/ 96 w 106"/>
                <a:gd name="T27" fmla="*/ 19 h 72"/>
                <a:gd name="T28" fmla="*/ 102 w 106"/>
                <a:gd name="T29" fmla="*/ 28 h 72"/>
                <a:gd name="T30" fmla="*/ 103 w 106"/>
                <a:gd name="T31" fmla="*/ 44 h 72"/>
                <a:gd name="T32" fmla="*/ 70 w 106"/>
                <a:gd name="T33" fmla="*/ 68 h 72"/>
                <a:gd name="T34" fmla="*/ 17 w 106"/>
                <a:gd name="T35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72">
                  <a:moveTo>
                    <a:pt x="17" y="61"/>
                  </a:moveTo>
                  <a:cubicBezTo>
                    <a:pt x="10" y="57"/>
                    <a:pt x="6" y="52"/>
                    <a:pt x="3" y="46"/>
                  </a:cubicBezTo>
                  <a:cubicBezTo>
                    <a:pt x="1" y="43"/>
                    <a:pt x="0" y="37"/>
                    <a:pt x="2" y="30"/>
                  </a:cubicBezTo>
                  <a:cubicBezTo>
                    <a:pt x="5" y="21"/>
                    <a:pt x="15" y="10"/>
                    <a:pt x="35" y="6"/>
                  </a:cubicBezTo>
                  <a:cubicBezTo>
                    <a:pt x="42" y="4"/>
                    <a:pt x="67" y="0"/>
                    <a:pt x="88" y="13"/>
                  </a:cubicBezTo>
                  <a:cubicBezTo>
                    <a:pt x="87" y="12"/>
                    <a:pt x="86" y="12"/>
                    <a:pt x="85" y="12"/>
                  </a:cubicBezTo>
                  <a:cubicBezTo>
                    <a:pt x="83" y="12"/>
                    <a:pt x="81" y="13"/>
                    <a:pt x="79" y="14"/>
                  </a:cubicBezTo>
                  <a:cubicBezTo>
                    <a:pt x="65" y="6"/>
                    <a:pt x="42" y="5"/>
                    <a:pt x="27" y="14"/>
                  </a:cubicBezTo>
                  <a:cubicBezTo>
                    <a:pt x="12" y="22"/>
                    <a:pt x="12" y="35"/>
                    <a:pt x="26" y="44"/>
                  </a:cubicBezTo>
                  <a:cubicBezTo>
                    <a:pt x="40" y="52"/>
                    <a:pt x="63" y="52"/>
                    <a:pt x="78" y="44"/>
                  </a:cubicBezTo>
                  <a:cubicBezTo>
                    <a:pt x="93" y="36"/>
                    <a:pt x="93" y="23"/>
                    <a:pt x="79" y="14"/>
                  </a:cubicBezTo>
                  <a:cubicBezTo>
                    <a:pt x="81" y="13"/>
                    <a:pt x="83" y="12"/>
                    <a:pt x="85" y="12"/>
                  </a:cubicBezTo>
                  <a:cubicBezTo>
                    <a:pt x="86" y="12"/>
                    <a:pt x="87" y="12"/>
                    <a:pt x="88" y="13"/>
                  </a:cubicBezTo>
                  <a:cubicBezTo>
                    <a:pt x="90" y="14"/>
                    <a:pt x="94" y="16"/>
                    <a:pt x="96" y="19"/>
                  </a:cubicBezTo>
                  <a:cubicBezTo>
                    <a:pt x="100" y="22"/>
                    <a:pt x="101" y="24"/>
                    <a:pt x="102" y="28"/>
                  </a:cubicBezTo>
                  <a:cubicBezTo>
                    <a:pt x="103" y="30"/>
                    <a:pt x="106" y="36"/>
                    <a:pt x="103" y="44"/>
                  </a:cubicBezTo>
                  <a:cubicBezTo>
                    <a:pt x="99" y="55"/>
                    <a:pt x="87" y="64"/>
                    <a:pt x="70" y="68"/>
                  </a:cubicBezTo>
                  <a:cubicBezTo>
                    <a:pt x="52" y="72"/>
                    <a:pt x="31" y="69"/>
                    <a:pt x="17" y="61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70C42A1-944A-43DE-8B1F-99C0BB25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504826"/>
              <a:ext cx="69850" cy="138113"/>
            </a:xfrm>
            <a:custGeom>
              <a:avLst/>
              <a:gdLst>
                <a:gd name="T0" fmla="*/ 12 w 19"/>
                <a:gd name="T1" fmla="*/ 37 h 37"/>
                <a:gd name="T2" fmla="*/ 13 w 19"/>
                <a:gd name="T3" fmla="*/ 35 h 37"/>
                <a:gd name="T4" fmla="*/ 10 w 19"/>
                <a:gd name="T5" fmla="*/ 25 h 37"/>
                <a:gd name="T6" fmla="*/ 0 w 19"/>
                <a:gd name="T7" fmla="*/ 16 h 37"/>
                <a:gd name="T8" fmla="*/ 4 w 19"/>
                <a:gd name="T9" fmla="*/ 0 h 37"/>
                <a:gd name="T10" fmla="*/ 17 w 19"/>
                <a:gd name="T11" fmla="*/ 23 h 37"/>
                <a:gd name="T12" fmla="*/ 12 w 19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7">
                  <a:moveTo>
                    <a:pt x="12" y="37"/>
                  </a:moveTo>
                  <a:cubicBezTo>
                    <a:pt x="13" y="36"/>
                    <a:pt x="13" y="35"/>
                    <a:pt x="13" y="35"/>
                  </a:cubicBezTo>
                  <a:cubicBezTo>
                    <a:pt x="13" y="31"/>
                    <a:pt x="12" y="28"/>
                    <a:pt x="10" y="25"/>
                  </a:cubicBezTo>
                  <a:cubicBezTo>
                    <a:pt x="8" y="22"/>
                    <a:pt x="5" y="19"/>
                    <a:pt x="0" y="16"/>
                  </a:cubicBezTo>
                  <a:cubicBezTo>
                    <a:pt x="1" y="10"/>
                    <a:pt x="2" y="4"/>
                    <a:pt x="4" y="0"/>
                  </a:cubicBezTo>
                  <a:cubicBezTo>
                    <a:pt x="14" y="6"/>
                    <a:pt x="19" y="15"/>
                    <a:pt x="17" y="23"/>
                  </a:cubicBezTo>
                  <a:cubicBezTo>
                    <a:pt x="15" y="26"/>
                    <a:pt x="14" y="31"/>
                    <a:pt x="12" y="37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04883D10-AA3E-42A8-8ED3-3A3A99899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8" y="460376"/>
              <a:ext cx="323850" cy="182563"/>
            </a:xfrm>
            <a:custGeom>
              <a:avLst/>
              <a:gdLst>
                <a:gd name="T0" fmla="*/ 17 w 88"/>
                <a:gd name="T1" fmla="*/ 11 h 49"/>
                <a:gd name="T2" fmla="*/ 88 w 88"/>
                <a:gd name="T3" fmla="*/ 12 h 49"/>
                <a:gd name="T4" fmla="*/ 84 w 88"/>
                <a:gd name="T5" fmla="*/ 28 h 49"/>
                <a:gd name="T6" fmla="*/ 69 w 88"/>
                <a:gd name="T7" fmla="*/ 22 h 49"/>
                <a:gd name="T8" fmla="*/ 53 w 88"/>
                <a:gd name="T9" fmla="*/ 20 h 49"/>
                <a:gd name="T10" fmla="*/ 20 w 88"/>
                <a:gd name="T11" fmla="*/ 27 h 49"/>
                <a:gd name="T12" fmla="*/ 7 w 88"/>
                <a:gd name="T13" fmla="*/ 46 h 49"/>
                <a:gd name="T14" fmla="*/ 7 w 88"/>
                <a:gd name="T15" fmla="*/ 49 h 49"/>
                <a:gd name="T16" fmla="*/ 2 w 88"/>
                <a:gd name="T17" fmla="*/ 35 h 49"/>
                <a:gd name="T18" fmla="*/ 17 w 88"/>
                <a:gd name="T19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49">
                  <a:moveTo>
                    <a:pt x="17" y="11"/>
                  </a:moveTo>
                  <a:cubicBezTo>
                    <a:pt x="37" y="0"/>
                    <a:pt x="69" y="0"/>
                    <a:pt x="88" y="12"/>
                  </a:cubicBezTo>
                  <a:cubicBezTo>
                    <a:pt x="86" y="16"/>
                    <a:pt x="85" y="22"/>
                    <a:pt x="84" y="28"/>
                  </a:cubicBezTo>
                  <a:cubicBezTo>
                    <a:pt x="80" y="25"/>
                    <a:pt x="75" y="24"/>
                    <a:pt x="69" y="22"/>
                  </a:cubicBezTo>
                  <a:cubicBezTo>
                    <a:pt x="64" y="21"/>
                    <a:pt x="58" y="20"/>
                    <a:pt x="53" y="20"/>
                  </a:cubicBezTo>
                  <a:cubicBezTo>
                    <a:pt x="41" y="20"/>
                    <a:pt x="29" y="22"/>
                    <a:pt x="20" y="27"/>
                  </a:cubicBezTo>
                  <a:cubicBezTo>
                    <a:pt x="11" y="32"/>
                    <a:pt x="7" y="39"/>
                    <a:pt x="7" y="46"/>
                  </a:cubicBezTo>
                  <a:cubicBezTo>
                    <a:pt x="7" y="47"/>
                    <a:pt x="7" y="48"/>
                    <a:pt x="7" y="49"/>
                  </a:cubicBezTo>
                  <a:cubicBezTo>
                    <a:pt x="6" y="43"/>
                    <a:pt x="4" y="38"/>
                    <a:pt x="2" y="35"/>
                  </a:cubicBezTo>
                  <a:cubicBezTo>
                    <a:pt x="0" y="27"/>
                    <a:pt x="5" y="18"/>
                    <a:pt x="17" y="11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7E62CC00-BA60-4929-842B-41E3D824A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88" y="590551"/>
              <a:ext cx="19050" cy="52388"/>
            </a:xfrm>
            <a:custGeom>
              <a:avLst/>
              <a:gdLst>
                <a:gd name="T0" fmla="*/ 4 w 5"/>
                <a:gd name="T1" fmla="*/ 12 h 14"/>
                <a:gd name="T2" fmla="*/ 4 w 5"/>
                <a:gd name="T3" fmla="*/ 10 h 14"/>
                <a:gd name="T4" fmla="*/ 4 w 5"/>
                <a:gd name="T5" fmla="*/ 9 h 14"/>
                <a:gd name="T6" fmla="*/ 3 w 5"/>
                <a:gd name="T7" fmla="*/ 8 h 14"/>
                <a:gd name="T8" fmla="*/ 3 w 5"/>
                <a:gd name="T9" fmla="*/ 8 h 14"/>
                <a:gd name="T10" fmla="*/ 3 w 5"/>
                <a:gd name="T11" fmla="*/ 7 h 14"/>
                <a:gd name="T12" fmla="*/ 3 w 5"/>
                <a:gd name="T13" fmla="*/ 7 h 14"/>
                <a:gd name="T14" fmla="*/ 3 w 5"/>
                <a:gd name="T15" fmla="*/ 7 h 14"/>
                <a:gd name="T16" fmla="*/ 3 w 5"/>
                <a:gd name="T17" fmla="*/ 8 h 14"/>
                <a:gd name="T18" fmla="*/ 4 w 5"/>
                <a:gd name="T19" fmla="*/ 9 h 14"/>
                <a:gd name="T20" fmla="*/ 0 w 5"/>
                <a:gd name="T21" fmla="*/ 0 h 14"/>
                <a:gd name="T22" fmla="*/ 5 w 5"/>
                <a:gd name="T23" fmla="*/ 14 h 14"/>
                <a:gd name="T24" fmla="*/ 5 w 5"/>
                <a:gd name="T25" fmla="*/ 13 h 14"/>
                <a:gd name="T26" fmla="*/ 4 w 5"/>
                <a:gd name="T2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4">
                  <a:moveTo>
                    <a:pt x="4" y="12"/>
                  </a:move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4" y="9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2" y="6"/>
                    <a:pt x="1" y="3"/>
                    <a:pt x="0" y="0"/>
                  </a:cubicBezTo>
                  <a:cubicBezTo>
                    <a:pt x="2" y="3"/>
                    <a:pt x="4" y="8"/>
                    <a:pt x="5" y="14"/>
                  </a:cubicBezTo>
                  <a:cubicBezTo>
                    <a:pt x="5" y="14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A0E6539D-1684-41B3-A7EC-81D3AAC7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" y="615951"/>
              <a:ext cx="19050" cy="55563"/>
            </a:xfrm>
            <a:custGeom>
              <a:avLst/>
              <a:gdLst>
                <a:gd name="T0" fmla="*/ 0 w 5"/>
                <a:gd name="T1" fmla="*/ 1 h 15"/>
                <a:gd name="T2" fmla="*/ 1 w 5"/>
                <a:gd name="T3" fmla="*/ 2 h 15"/>
                <a:gd name="T4" fmla="*/ 5 w 5"/>
                <a:gd name="T5" fmla="*/ 15 h 15"/>
                <a:gd name="T6" fmla="*/ 4 w 5"/>
                <a:gd name="T7" fmla="*/ 14 h 15"/>
                <a:gd name="T8" fmla="*/ 2 w 5"/>
                <a:gd name="T9" fmla="*/ 7 h 15"/>
                <a:gd name="T10" fmla="*/ 2 w 5"/>
                <a:gd name="T11" fmla="*/ 6 h 15"/>
                <a:gd name="T12" fmla="*/ 1 w 5"/>
                <a:gd name="T13" fmla="*/ 5 h 15"/>
                <a:gd name="T14" fmla="*/ 1 w 5"/>
                <a:gd name="T15" fmla="*/ 3 h 15"/>
                <a:gd name="T16" fmla="*/ 1 w 5"/>
                <a:gd name="T17" fmla="*/ 2 h 15"/>
                <a:gd name="T18" fmla="*/ 0 w 5"/>
                <a:gd name="T19" fmla="*/ 1 h 15"/>
                <a:gd name="T20" fmla="*/ 0 w 5"/>
                <a:gd name="T21" fmla="*/ 1 h 15"/>
                <a:gd name="T22" fmla="*/ 0 w 5"/>
                <a:gd name="T23" fmla="*/ 0 h 15"/>
                <a:gd name="T24" fmla="*/ 0 w 5"/>
                <a:gd name="T25" fmla="*/ 0 h 15"/>
                <a:gd name="T26" fmla="*/ 0 w 5"/>
                <a:gd name="T27" fmla="*/ 0 h 15"/>
                <a:gd name="T28" fmla="*/ 0 w 5"/>
                <a:gd name="T2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5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3" y="5"/>
                    <a:pt x="4" y="9"/>
                    <a:pt x="5" y="15"/>
                  </a:cubicBezTo>
                  <a:cubicBezTo>
                    <a:pt x="5" y="15"/>
                    <a:pt x="5" y="14"/>
                    <a:pt x="4" y="14"/>
                  </a:cubicBezTo>
                  <a:cubicBezTo>
                    <a:pt x="3" y="12"/>
                    <a:pt x="2" y="9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2ABCFFA8-4D34-4853-8D48-E288D5AE3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" y="590551"/>
              <a:ext cx="17463" cy="52388"/>
            </a:xfrm>
            <a:custGeom>
              <a:avLst/>
              <a:gdLst>
                <a:gd name="T0" fmla="*/ 1 w 5"/>
                <a:gd name="T1" fmla="*/ 9 h 14"/>
                <a:gd name="T2" fmla="*/ 2 w 5"/>
                <a:gd name="T3" fmla="*/ 8 h 14"/>
                <a:gd name="T4" fmla="*/ 2 w 5"/>
                <a:gd name="T5" fmla="*/ 7 h 14"/>
                <a:gd name="T6" fmla="*/ 2 w 5"/>
                <a:gd name="T7" fmla="*/ 7 h 14"/>
                <a:gd name="T8" fmla="*/ 2 w 5"/>
                <a:gd name="T9" fmla="*/ 7 h 14"/>
                <a:gd name="T10" fmla="*/ 2 w 5"/>
                <a:gd name="T11" fmla="*/ 8 h 14"/>
                <a:gd name="T12" fmla="*/ 2 w 5"/>
                <a:gd name="T13" fmla="*/ 8 h 14"/>
                <a:gd name="T14" fmla="*/ 2 w 5"/>
                <a:gd name="T15" fmla="*/ 9 h 14"/>
                <a:gd name="T16" fmla="*/ 1 w 5"/>
                <a:gd name="T17" fmla="*/ 10 h 14"/>
                <a:gd name="T18" fmla="*/ 1 w 5"/>
                <a:gd name="T19" fmla="*/ 11 h 14"/>
                <a:gd name="T20" fmla="*/ 1 w 5"/>
                <a:gd name="T21" fmla="*/ 13 h 14"/>
                <a:gd name="T22" fmla="*/ 0 w 5"/>
                <a:gd name="T23" fmla="*/ 14 h 14"/>
                <a:gd name="T24" fmla="*/ 5 w 5"/>
                <a:gd name="T25" fmla="*/ 0 h 14"/>
                <a:gd name="T26" fmla="*/ 1 w 5"/>
                <a:gd name="T2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4">
                  <a:moveTo>
                    <a:pt x="1" y="9"/>
                  </a:moveTo>
                  <a:cubicBezTo>
                    <a:pt x="1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1" y="12"/>
                    <a:pt x="1" y="12"/>
                    <a:pt x="1" y="13"/>
                  </a:cubicBezTo>
                  <a:cubicBezTo>
                    <a:pt x="1" y="13"/>
                    <a:pt x="1" y="14"/>
                    <a:pt x="0" y="14"/>
                  </a:cubicBezTo>
                  <a:cubicBezTo>
                    <a:pt x="2" y="8"/>
                    <a:pt x="3" y="3"/>
                    <a:pt x="5" y="0"/>
                  </a:cubicBezTo>
                  <a:cubicBezTo>
                    <a:pt x="5" y="3"/>
                    <a:pt x="3" y="6"/>
                    <a:pt x="1" y="9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41EE4FF0-50BD-4ECD-9368-2F26BFD7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38" y="615951"/>
              <a:ext cx="17463" cy="55563"/>
            </a:xfrm>
            <a:custGeom>
              <a:avLst/>
              <a:gdLst>
                <a:gd name="T0" fmla="*/ 4 w 5"/>
                <a:gd name="T1" fmla="*/ 4 h 15"/>
                <a:gd name="T2" fmla="*/ 4 w 5"/>
                <a:gd name="T3" fmla="*/ 6 h 15"/>
                <a:gd name="T4" fmla="*/ 3 w 5"/>
                <a:gd name="T5" fmla="*/ 7 h 15"/>
                <a:gd name="T6" fmla="*/ 0 w 5"/>
                <a:gd name="T7" fmla="*/ 14 h 15"/>
                <a:gd name="T8" fmla="*/ 0 w 5"/>
                <a:gd name="T9" fmla="*/ 15 h 15"/>
                <a:gd name="T10" fmla="*/ 4 w 5"/>
                <a:gd name="T11" fmla="*/ 2 h 15"/>
                <a:gd name="T12" fmla="*/ 5 w 5"/>
                <a:gd name="T13" fmla="*/ 1 h 15"/>
                <a:gd name="T14" fmla="*/ 5 w 5"/>
                <a:gd name="T15" fmla="*/ 0 h 15"/>
                <a:gd name="T16" fmla="*/ 5 w 5"/>
                <a:gd name="T17" fmla="*/ 0 h 15"/>
                <a:gd name="T18" fmla="*/ 5 w 5"/>
                <a:gd name="T19" fmla="*/ 0 h 15"/>
                <a:gd name="T20" fmla="*/ 5 w 5"/>
                <a:gd name="T21" fmla="*/ 1 h 15"/>
                <a:gd name="T22" fmla="*/ 5 w 5"/>
                <a:gd name="T23" fmla="*/ 1 h 15"/>
                <a:gd name="T24" fmla="*/ 5 w 5"/>
                <a:gd name="T25" fmla="*/ 2 h 15"/>
                <a:gd name="T26" fmla="*/ 4 w 5"/>
                <a:gd name="T27" fmla="*/ 3 h 15"/>
                <a:gd name="T28" fmla="*/ 4 w 5"/>
                <a:gd name="T2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15">
                  <a:moveTo>
                    <a:pt x="4" y="4"/>
                  </a:move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10"/>
                    <a:pt x="2" y="12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9"/>
                    <a:pt x="2" y="4"/>
                    <a:pt x="4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4" y="4"/>
                    <a:pt x="4" y="4"/>
                  </a:cubicBezTo>
                  <a:close/>
                </a:path>
              </a:pathLst>
            </a:custGeom>
            <a:solidFill>
              <a:srgbClr val="B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40420DC0-6015-48C0-B80A-0CCEC4B99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325" y="538163"/>
              <a:ext cx="298450" cy="174625"/>
            </a:xfrm>
            <a:custGeom>
              <a:avLst/>
              <a:gdLst>
                <a:gd name="T0" fmla="*/ 67 w 81"/>
                <a:gd name="T1" fmla="*/ 9 h 47"/>
                <a:gd name="T2" fmla="*/ 66 w 81"/>
                <a:gd name="T3" fmla="*/ 39 h 47"/>
                <a:gd name="T4" fmla="*/ 14 w 81"/>
                <a:gd name="T5" fmla="*/ 39 h 47"/>
                <a:gd name="T6" fmla="*/ 15 w 81"/>
                <a:gd name="T7" fmla="*/ 9 h 47"/>
                <a:gd name="T8" fmla="*/ 67 w 81"/>
                <a:gd name="T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7">
                  <a:moveTo>
                    <a:pt x="67" y="9"/>
                  </a:moveTo>
                  <a:cubicBezTo>
                    <a:pt x="81" y="18"/>
                    <a:pt x="81" y="31"/>
                    <a:pt x="66" y="39"/>
                  </a:cubicBezTo>
                  <a:cubicBezTo>
                    <a:pt x="51" y="47"/>
                    <a:pt x="28" y="47"/>
                    <a:pt x="14" y="39"/>
                  </a:cubicBezTo>
                  <a:cubicBezTo>
                    <a:pt x="0" y="30"/>
                    <a:pt x="0" y="17"/>
                    <a:pt x="15" y="9"/>
                  </a:cubicBezTo>
                  <a:cubicBezTo>
                    <a:pt x="30" y="0"/>
                    <a:pt x="53" y="1"/>
                    <a:pt x="67" y="9"/>
                  </a:cubicBezTo>
                  <a:close/>
                </a:path>
              </a:pathLst>
            </a:custGeom>
            <a:solidFill>
              <a:srgbClr val="726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E67CEBB0-3B92-489A-A119-B1610EA4D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3" y="623888"/>
              <a:ext cx="334963" cy="103188"/>
            </a:xfrm>
            <a:custGeom>
              <a:avLst/>
              <a:gdLst>
                <a:gd name="T0" fmla="*/ 80 w 91"/>
                <a:gd name="T1" fmla="*/ 9 h 28"/>
                <a:gd name="T2" fmla="*/ 91 w 91"/>
                <a:gd name="T3" fmla="*/ 0 h 28"/>
                <a:gd name="T4" fmla="*/ 87 w 91"/>
                <a:gd name="T5" fmla="*/ 13 h 28"/>
                <a:gd name="T6" fmla="*/ 77 w 91"/>
                <a:gd name="T7" fmla="*/ 21 h 28"/>
                <a:gd name="T8" fmla="*/ 62 w 91"/>
                <a:gd name="T9" fmla="*/ 27 h 28"/>
                <a:gd name="T10" fmla="*/ 45 w 91"/>
                <a:gd name="T11" fmla="*/ 28 h 28"/>
                <a:gd name="T12" fmla="*/ 13 w 91"/>
                <a:gd name="T13" fmla="*/ 20 h 28"/>
                <a:gd name="T14" fmla="*/ 4 w 91"/>
                <a:gd name="T15" fmla="*/ 13 h 28"/>
                <a:gd name="T16" fmla="*/ 0 w 91"/>
                <a:gd name="T17" fmla="*/ 0 h 28"/>
                <a:gd name="T18" fmla="*/ 10 w 91"/>
                <a:gd name="T19" fmla="*/ 8 h 28"/>
                <a:gd name="T20" fmla="*/ 80 w 91"/>
                <a:gd name="T21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8">
                  <a:moveTo>
                    <a:pt x="80" y="9"/>
                  </a:moveTo>
                  <a:cubicBezTo>
                    <a:pt x="85" y="6"/>
                    <a:pt x="89" y="3"/>
                    <a:pt x="91" y="0"/>
                  </a:cubicBezTo>
                  <a:cubicBezTo>
                    <a:pt x="89" y="2"/>
                    <a:pt x="88" y="7"/>
                    <a:pt x="87" y="13"/>
                  </a:cubicBezTo>
                  <a:cubicBezTo>
                    <a:pt x="85" y="16"/>
                    <a:pt x="81" y="19"/>
                    <a:pt x="77" y="21"/>
                  </a:cubicBezTo>
                  <a:cubicBezTo>
                    <a:pt x="72" y="24"/>
                    <a:pt x="67" y="25"/>
                    <a:pt x="62" y="27"/>
                  </a:cubicBezTo>
                  <a:cubicBezTo>
                    <a:pt x="56" y="28"/>
                    <a:pt x="50" y="28"/>
                    <a:pt x="45" y="28"/>
                  </a:cubicBezTo>
                  <a:cubicBezTo>
                    <a:pt x="33" y="28"/>
                    <a:pt x="22" y="26"/>
                    <a:pt x="13" y="20"/>
                  </a:cubicBezTo>
                  <a:cubicBezTo>
                    <a:pt x="9" y="18"/>
                    <a:pt x="7" y="16"/>
                    <a:pt x="4" y="13"/>
                  </a:cubicBezTo>
                  <a:cubicBezTo>
                    <a:pt x="3" y="7"/>
                    <a:pt x="2" y="3"/>
                    <a:pt x="0" y="0"/>
                  </a:cubicBezTo>
                  <a:cubicBezTo>
                    <a:pt x="2" y="3"/>
                    <a:pt x="6" y="6"/>
                    <a:pt x="10" y="8"/>
                  </a:cubicBezTo>
                  <a:cubicBezTo>
                    <a:pt x="29" y="20"/>
                    <a:pt x="60" y="20"/>
                    <a:pt x="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1DE33816-3EB8-4B13-A7CA-2043744DB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-1587"/>
              <a:ext cx="568325" cy="625475"/>
            </a:xfrm>
            <a:custGeom>
              <a:avLst/>
              <a:gdLst>
                <a:gd name="T0" fmla="*/ 40 w 154"/>
                <a:gd name="T1" fmla="*/ 160 h 169"/>
                <a:gd name="T2" fmla="*/ 44 w 154"/>
                <a:gd name="T3" fmla="*/ 169 h 169"/>
                <a:gd name="T4" fmla="*/ 41 w 154"/>
                <a:gd name="T5" fmla="*/ 165 h 169"/>
                <a:gd name="T6" fmla="*/ 38 w 154"/>
                <a:gd name="T7" fmla="*/ 162 h 169"/>
                <a:gd name="T8" fmla="*/ 34 w 154"/>
                <a:gd name="T9" fmla="*/ 158 h 169"/>
                <a:gd name="T10" fmla="*/ 28 w 154"/>
                <a:gd name="T11" fmla="*/ 153 h 169"/>
                <a:gd name="T12" fmla="*/ 22 w 154"/>
                <a:gd name="T13" fmla="*/ 147 h 169"/>
                <a:gd name="T14" fmla="*/ 16 w 154"/>
                <a:gd name="T15" fmla="*/ 139 h 169"/>
                <a:gd name="T16" fmla="*/ 9 w 154"/>
                <a:gd name="T17" fmla="*/ 129 h 169"/>
                <a:gd name="T18" fmla="*/ 4 w 154"/>
                <a:gd name="T19" fmla="*/ 117 h 169"/>
                <a:gd name="T20" fmla="*/ 1 w 154"/>
                <a:gd name="T21" fmla="*/ 105 h 169"/>
                <a:gd name="T22" fmla="*/ 0 w 154"/>
                <a:gd name="T23" fmla="*/ 92 h 169"/>
                <a:gd name="T24" fmla="*/ 0 w 154"/>
                <a:gd name="T25" fmla="*/ 84 h 169"/>
                <a:gd name="T26" fmla="*/ 2 w 154"/>
                <a:gd name="T27" fmla="*/ 74 h 169"/>
                <a:gd name="T28" fmla="*/ 3 w 154"/>
                <a:gd name="T29" fmla="*/ 67 h 169"/>
                <a:gd name="T30" fmla="*/ 7 w 154"/>
                <a:gd name="T31" fmla="*/ 57 h 169"/>
                <a:gd name="T32" fmla="*/ 10 w 154"/>
                <a:gd name="T33" fmla="*/ 50 h 169"/>
                <a:gd name="T34" fmla="*/ 15 w 154"/>
                <a:gd name="T35" fmla="*/ 41 h 169"/>
                <a:gd name="T36" fmla="*/ 19 w 154"/>
                <a:gd name="T37" fmla="*/ 35 h 169"/>
                <a:gd name="T38" fmla="*/ 27 w 154"/>
                <a:gd name="T39" fmla="*/ 26 h 169"/>
                <a:gd name="T40" fmla="*/ 36 w 154"/>
                <a:gd name="T41" fmla="*/ 18 h 169"/>
                <a:gd name="T42" fmla="*/ 47 w 154"/>
                <a:gd name="T43" fmla="*/ 11 h 169"/>
                <a:gd name="T44" fmla="*/ 57 w 154"/>
                <a:gd name="T45" fmla="*/ 6 h 169"/>
                <a:gd name="T46" fmla="*/ 66 w 154"/>
                <a:gd name="T47" fmla="*/ 3 h 169"/>
                <a:gd name="T48" fmla="*/ 75 w 154"/>
                <a:gd name="T49" fmla="*/ 1 h 169"/>
                <a:gd name="T50" fmla="*/ 83 w 154"/>
                <a:gd name="T51" fmla="*/ 0 h 169"/>
                <a:gd name="T52" fmla="*/ 90 w 154"/>
                <a:gd name="T53" fmla="*/ 0 h 169"/>
                <a:gd name="T54" fmla="*/ 98 w 154"/>
                <a:gd name="T55" fmla="*/ 0 h 169"/>
                <a:gd name="T56" fmla="*/ 106 w 154"/>
                <a:gd name="T57" fmla="*/ 1 h 169"/>
                <a:gd name="T58" fmla="*/ 115 w 154"/>
                <a:gd name="T59" fmla="*/ 3 h 169"/>
                <a:gd name="T60" fmla="*/ 124 w 154"/>
                <a:gd name="T61" fmla="*/ 7 h 169"/>
                <a:gd name="T62" fmla="*/ 135 w 154"/>
                <a:gd name="T63" fmla="*/ 12 h 169"/>
                <a:gd name="T64" fmla="*/ 154 w 154"/>
                <a:gd name="T65" fmla="*/ 56 h 169"/>
                <a:gd name="T66" fmla="*/ 126 w 154"/>
                <a:gd name="T67" fmla="*/ 137 h 169"/>
                <a:gd name="T68" fmla="*/ 55 w 154"/>
                <a:gd name="T69" fmla="*/ 136 h 169"/>
                <a:gd name="T70" fmla="*/ 40 w 154"/>
                <a:gd name="T71" fmla="*/ 16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169">
                  <a:moveTo>
                    <a:pt x="40" y="160"/>
                  </a:moveTo>
                  <a:cubicBezTo>
                    <a:pt x="41" y="163"/>
                    <a:pt x="42" y="166"/>
                    <a:pt x="44" y="169"/>
                  </a:cubicBezTo>
                  <a:cubicBezTo>
                    <a:pt x="42" y="167"/>
                    <a:pt x="42" y="167"/>
                    <a:pt x="41" y="165"/>
                  </a:cubicBezTo>
                  <a:cubicBezTo>
                    <a:pt x="39" y="163"/>
                    <a:pt x="39" y="163"/>
                    <a:pt x="38" y="162"/>
                  </a:cubicBezTo>
                  <a:cubicBezTo>
                    <a:pt x="36" y="161"/>
                    <a:pt x="35" y="159"/>
                    <a:pt x="34" y="158"/>
                  </a:cubicBezTo>
                  <a:cubicBezTo>
                    <a:pt x="32" y="157"/>
                    <a:pt x="30" y="155"/>
                    <a:pt x="28" y="153"/>
                  </a:cubicBezTo>
                  <a:cubicBezTo>
                    <a:pt x="25" y="149"/>
                    <a:pt x="24" y="149"/>
                    <a:pt x="22" y="147"/>
                  </a:cubicBezTo>
                  <a:cubicBezTo>
                    <a:pt x="18" y="142"/>
                    <a:pt x="18" y="142"/>
                    <a:pt x="16" y="139"/>
                  </a:cubicBezTo>
                  <a:cubicBezTo>
                    <a:pt x="12" y="133"/>
                    <a:pt x="12" y="133"/>
                    <a:pt x="9" y="129"/>
                  </a:cubicBezTo>
                  <a:cubicBezTo>
                    <a:pt x="6" y="123"/>
                    <a:pt x="6" y="122"/>
                    <a:pt x="4" y="117"/>
                  </a:cubicBezTo>
                  <a:cubicBezTo>
                    <a:pt x="2" y="110"/>
                    <a:pt x="2" y="110"/>
                    <a:pt x="1" y="105"/>
                  </a:cubicBezTo>
                  <a:cubicBezTo>
                    <a:pt x="0" y="97"/>
                    <a:pt x="0" y="97"/>
                    <a:pt x="0" y="92"/>
                  </a:cubicBezTo>
                  <a:cubicBezTo>
                    <a:pt x="0" y="90"/>
                    <a:pt x="0" y="87"/>
                    <a:pt x="0" y="84"/>
                  </a:cubicBezTo>
                  <a:cubicBezTo>
                    <a:pt x="1" y="81"/>
                    <a:pt x="1" y="77"/>
                    <a:pt x="2" y="74"/>
                  </a:cubicBezTo>
                  <a:cubicBezTo>
                    <a:pt x="2" y="72"/>
                    <a:pt x="3" y="69"/>
                    <a:pt x="3" y="67"/>
                  </a:cubicBezTo>
                  <a:cubicBezTo>
                    <a:pt x="4" y="64"/>
                    <a:pt x="6" y="60"/>
                    <a:pt x="7" y="57"/>
                  </a:cubicBezTo>
                  <a:cubicBezTo>
                    <a:pt x="8" y="55"/>
                    <a:pt x="9" y="52"/>
                    <a:pt x="10" y="50"/>
                  </a:cubicBezTo>
                  <a:cubicBezTo>
                    <a:pt x="11" y="47"/>
                    <a:pt x="13" y="43"/>
                    <a:pt x="15" y="41"/>
                  </a:cubicBezTo>
                  <a:cubicBezTo>
                    <a:pt x="16" y="39"/>
                    <a:pt x="18" y="37"/>
                    <a:pt x="19" y="35"/>
                  </a:cubicBezTo>
                  <a:cubicBezTo>
                    <a:pt x="21" y="32"/>
                    <a:pt x="24" y="29"/>
                    <a:pt x="27" y="26"/>
                  </a:cubicBezTo>
                  <a:cubicBezTo>
                    <a:pt x="29" y="23"/>
                    <a:pt x="33" y="20"/>
                    <a:pt x="36" y="18"/>
                  </a:cubicBezTo>
                  <a:cubicBezTo>
                    <a:pt x="41" y="14"/>
                    <a:pt x="44" y="12"/>
                    <a:pt x="47" y="11"/>
                  </a:cubicBezTo>
                  <a:cubicBezTo>
                    <a:pt x="53" y="7"/>
                    <a:pt x="53" y="7"/>
                    <a:pt x="57" y="6"/>
                  </a:cubicBezTo>
                  <a:cubicBezTo>
                    <a:pt x="63" y="4"/>
                    <a:pt x="63" y="4"/>
                    <a:pt x="66" y="3"/>
                  </a:cubicBezTo>
                  <a:cubicBezTo>
                    <a:pt x="72" y="1"/>
                    <a:pt x="72" y="1"/>
                    <a:pt x="75" y="1"/>
                  </a:cubicBezTo>
                  <a:cubicBezTo>
                    <a:pt x="80" y="0"/>
                    <a:pt x="80" y="0"/>
                    <a:pt x="83" y="0"/>
                  </a:cubicBezTo>
                  <a:cubicBezTo>
                    <a:pt x="87" y="0"/>
                    <a:pt x="87" y="0"/>
                    <a:pt x="90" y="0"/>
                  </a:cubicBezTo>
                  <a:cubicBezTo>
                    <a:pt x="95" y="0"/>
                    <a:pt x="95" y="0"/>
                    <a:pt x="98" y="0"/>
                  </a:cubicBezTo>
                  <a:cubicBezTo>
                    <a:pt x="103" y="1"/>
                    <a:pt x="103" y="1"/>
                    <a:pt x="106" y="1"/>
                  </a:cubicBezTo>
                  <a:cubicBezTo>
                    <a:pt x="112" y="2"/>
                    <a:pt x="112" y="2"/>
                    <a:pt x="115" y="3"/>
                  </a:cubicBezTo>
                  <a:cubicBezTo>
                    <a:pt x="121" y="5"/>
                    <a:pt x="121" y="5"/>
                    <a:pt x="124" y="7"/>
                  </a:cubicBezTo>
                  <a:cubicBezTo>
                    <a:pt x="130" y="10"/>
                    <a:pt x="131" y="10"/>
                    <a:pt x="135" y="12"/>
                  </a:cubicBezTo>
                  <a:cubicBezTo>
                    <a:pt x="146" y="19"/>
                    <a:pt x="154" y="34"/>
                    <a:pt x="154" y="56"/>
                  </a:cubicBezTo>
                  <a:cubicBezTo>
                    <a:pt x="154" y="85"/>
                    <a:pt x="137" y="107"/>
                    <a:pt x="126" y="137"/>
                  </a:cubicBezTo>
                  <a:cubicBezTo>
                    <a:pt x="107" y="125"/>
                    <a:pt x="75" y="125"/>
                    <a:pt x="55" y="136"/>
                  </a:cubicBezTo>
                  <a:cubicBezTo>
                    <a:pt x="43" y="143"/>
                    <a:pt x="38" y="152"/>
                    <a:pt x="40" y="160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F30EB3F3-1378-4E5F-8554-FE9D85A54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88" y="42863"/>
              <a:ext cx="195263" cy="581025"/>
            </a:xfrm>
            <a:custGeom>
              <a:avLst/>
              <a:gdLst>
                <a:gd name="T0" fmla="*/ 38 w 53"/>
                <a:gd name="T1" fmla="*/ 28 h 157"/>
                <a:gd name="T2" fmla="*/ 41 w 53"/>
                <a:gd name="T3" fmla="*/ 34 h 157"/>
                <a:gd name="T4" fmla="*/ 46 w 53"/>
                <a:gd name="T5" fmla="*/ 44 h 157"/>
                <a:gd name="T6" fmla="*/ 48 w 53"/>
                <a:gd name="T7" fmla="*/ 51 h 157"/>
                <a:gd name="T8" fmla="*/ 51 w 53"/>
                <a:gd name="T9" fmla="*/ 61 h 157"/>
                <a:gd name="T10" fmla="*/ 52 w 53"/>
                <a:gd name="T11" fmla="*/ 68 h 157"/>
                <a:gd name="T12" fmla="*/ 53 w 53"/>
                <a:gd name="T13" fmla="*/ 79 h 157"/>
                <a:gd name="T14" fmla="*/ 52 w 53"/>
                <a:gd name="T15" fmla="*/ 92 h 157"/>
                <a:gd name="T16" fmla="*/ 49 w 53"/>
                <a:gd name="T17" fmla="*/ 105 h 157"/>
                <a:gd name="T18" fmla="*/ 44 w 53"/>
                <a:gd name="T19" fmla="*/ 116 h 157"/>
                <a:gd name="T20" fmla="*/ 38 w 53"/>
                <a:gd name="T21" fmla="*/ 126 h 157"/>
                <a:gd name="T22" fmla="*/ 31 w 53"/>
                <a:gd name="T23" fmla="*/ 134 h 157"/>
                <a:gd name="T24" fmla="*/ 25 w 53"/>
                <a:gd name="T25" fmla="*/ 141 h 157"/>
                <a:gd name="T26" fmla="*/ 20 w 53"/>
                <a:gd name="T27" fmla="*/ 146 h 157"/>
                <a:gd name="T28" fmla="*/ 16 w 53"/>
                <a:gd name="T29" fmla="*/ 150 h 157"/>
                <a:gd name="T30" fmla="*/ 12 w 53"/>
                <a:gd name="T31" fmla="*/ 153 h 157"/>
                <a:gd name="T32" fmla="*/ 9 w 53"/>
                <a:gd name="T33" fmla="*/ 157 h 157"/>
                <a:gd name="T34" fmla="*/ 13 w 53"/>
                <a:gd name="T35" fmla="*/ 148 h 157"/>
                <a:gd name="T36" fmla="*/ 0 w 53"/>
                <a:gd name="T37" fmla="*/ 125 h 157"/>
                <a:gd name="T38" fmla="*/ 28 w 53"/>
                <a:gd name="T39" fmla="*/ 44 h 157"/>
                <a:gd name="T40" fmla="*/ 9 w 53"/>
                <a:gd name="T41" fmla="*/ 0 h 157"/>
                <a:gd name="T42" fmla="*/ 18 w 53"/>
                <a:gd name="T43" fmla="*/ 7 h 157"/>
                <a:gd name="T44" fmla="*/ 26 w 53"/>
                <a:gd name="T45" fmla="*/ 14 h 157"/>
                <a:gd name="T46" fmla="*/ 30 w 53"/>
                <a:gd name="T47" fmla="*/ 18 h 157"/>
                <a:gd name="T48" fmla="*/ 38 w 53"/>
                <a:gd name="T49" fmla="*/ 2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57">
                  <a:moveTo>
                    <a:pt x="38" y="28"/>
                  </a:moveTo>
                  <a:cubicBezTo>
                    <a:pt x="39" y="30"/>
                    <a:pt x="40" y="32"/>
                    <a:pt x="41" y="34"/>
                  </a:cubicBezTo>
                  <a:cubicBezTo>
                    <a:pt x="43" y="37"/>
                    <a:pt x="45" y="41"/>
                    <a:pt x="46" y="44"/>
                  </a:cubicBezTo>
                  <a:cubicBezTo>
                    <a:pt x="47" y="46"/>
                    <a:pt x="48" y="49"/>
                    <a:pt x="48" y="51"/>
                  </a:cubicBezTo>
                  <a:cubicBezTo>
                    <a:pt x="49" y="54"/>
                    <a:pt x="50" y="58"/>
                    <a:pt x="51" y="61"/>
                  </a:cubicBezTo>
                  <a:cubicBezTo>
                    <a:pt x="51" y="63"/>
                    <a:pt x="52" y="66"/>
                    <a:pt x="52" y="68"/>
                  </a:cubicBezTo>
                  <a:cubicBezTo>
                    <a:pt x="52" y="72"/>
                    <a:pt x="53" y="76"/>
                    <a:pt x="53" y="79"/>
                  </a:cubicBezTo>
                  <a:cubicBezTo>
                    <a:pt x="53" y="87"/>
                    <a:pt x="53" y="87"/>
                    <a:pt x="52" y="92"/>
                  </a:cubicBezTo>
                  <a:cubicBezTo>
                    <a:pt x="50" y="100"/>
                    <a:pt x="50" y="100"/>
                    <a:pt x="49" y="105"/>
                  </a:cubicBezTo>
                  <a:cubicBezTo>
                    <a:pt x="46" y="112"/>
                    <a:pt x="46" y="112"/>
                    <a:pt x="44" y="116"/>
                  </a:cubicBezTo>
                  <a:cubicBezTo>
                    <a:pt x="40" y="122"/>
                    <a:pt x="40" y="122"/>
                    <a:pt x="38" y="126"/>
                  </a:cubicBezTo>
                  <a:cubicBezTo>
                    <a:pt x="34" y="131"/>
                    <a:pt x="34" y="131"/>
                    <a:pt x="31" y="134"/>
                  </a:cubicBezTo>
                  <a:cubicBezTo>
                    <a:pt x="27" y="138"/>
                    <a:pt x="27" y="138"/>
                    <a:pt x="25" y="141"/>
                  </a:cubicBezTo>
                  <a:cubicBezTo>
                    <a:pt x="23" y="143"/>
                    <a:pt x="21" y="144"/>
                    <a:pt x="20" y="146"/>
                  </a:cubicBezTo>
                  <a:cubicBezTo>
                    <a:pt x="18" y="147"/>
                    <a:pt x="17" y="148"/>
                    <a:pt x="16" y="150"/>
                  </a:cubicBezTo>
                  <a:cubicBezTo>
                    <a:pt x="14" y="152"/>
                    <a:pt x="13" y="152"/>
                    <a:pt x="12" y="153"/>
                  </a:cubicBezTo>
                  <a:cubicBezTo>
                    <a:pt x="11" y="155"/>
                    <a:pt x="10" y="155"/>
                    <a:pt x="9" y="157"/>
                  </a:cubicBezTo>
                  <a:cubicBezTo>
                    <a:pt x="11" y="154"/>
                    <a:pt x="13" y="151"/>
                    <a:pt x="13" y="148"/>
                  </a:cubicBezTo>
                  <a:cubicBezTo>
                    <a:pt x="15" y="140"/>
                    <a:pt x="10" y="131"/>
                    <a:pt x="0" y="125"/>
                  </a:cubicBezTo>
                  <a:cubicBezTo>
                    <a:pt x="11" y="95"/>
                    <a:pt x="28" y="73"/>
                    <a:pt x="28" y="44"/>
                  </a:cubicBezTo>
                  <a:cubicBezTo>
                    <a:pt x="28" y="22"/>
                    <a:pt x="20" y="7"/>
                    <a:pt x="9" y="0"/>
                  </a:cubicBezTo>
                  <a:cubicBezTo>
                    <a:pt x="12" y="2"/>
                    <a:pt x="15" y="5"/>
                    <a:pt x="18" y="7"/>
                  </a:cubicBezTo>
                  <a:cubicBezTo>
                    <a:pt x="21" y="9"/>
                    <a:pt x="24" y="12"/>
                    <a:pt x="26" y="14"/>
                  </a:cubicBezTo>
                  <a:cubicBezTo>
                    <a:pt x="27" y="15"/>
                    <a:pt x="29" y="17"/>
                    <a:pt x="30" y="18"/>
                  </a:cubicBezTo>
                  <a:cubicBezTo>
                    <a:pt x="32" y="21"/>
                    <a:pt x="36" y="25"/>
                    <a:pt x="38" y="28"/>
                  </a:cubicBez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D491147E-151B-45B9-97FB-75AB13643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-1587"/>
              <a:ext cx="487363" cy="658813"/>
            </a:xfrm>
            <a:custGeom>
              <a:avLst/>
              <a:gdLst>
                <a:gd name="T0" fmla="*/ 132 w 132"/>
                <a:gd name="T1" fmla="*/ 11 h 178"/>
                <a:gd name="T2" fmla="*/ 124 w 132"/>
                <a:gd name="T3" fmla="*/ 7 h 178"/>
                <a:gd name="T4" fmla="*/ 115 w 132"/>
                <a:gd name="T5" fmla="*/ 3 h 178"/>
                <a:gd name="T6" fmla="*/ 106 w 132"/>
                <a:gd name="T7" fmla="*/ 1 h 178"/>
                <a:gd name="T8" fmla="*/ 98 w 132"/>
                <a:gd name="T9" fmla="*/ 0 h 178"/>
                <a:gd name="T10" fmla="*/ 90 w 132"/>
                <a:gd name="T11" fmla="*/ 0 h 178"/>
                <a:gd name="T12" fmla="*/ 83 w 132"/>
                <a:gd name="T13" fmla="*/ 0 h 178"/>
                <a:gd name="T14" fmla="*/ 75 w 132"/>
                <a:gd name="T15" fmla="*/ 1 h 178"/>
                <a:gd name="T16" fmla="*/ 66 w 132"/>
                <a:gd name="T17" fmla="*/ 3 h 178"/>
                <a:gd name="T18" fmla="*/ 57 w 132"/>
                <a:gd name="T19" fmla="*/ 6 h 178"/>
                <a:gd name="T20" fmla="*/ 47 w 132"/>
                <a:gd name="T21" fmla="*/ 11 h 178"/>
                <a:gd name="T22" fmla="*/ 37 w 132"/>
                <a:gd name="T23" fmla="*/ 17 h 178"/>
                <a:gd name="T24" fmla="*/ 27 w 132"/>
                <a:gd name="T25" fmla="*/ 26 h 178"/>
                <a:gd name="T26" fmla="*/ 15 w 132"/>
                <a:gd name="T27" fmla="*/ 41 h 178"/>
                <a:gd name="T28" fmla="*/ 12 w 132"/>
                <a:gd name="T29" fmla="*/ 46 h 178"/>
                <a:gd name="T30" fmla="*/ 7 w 132"/>
                <a:gd name="T31" fmla="*/ 57 h 178"/>
                <a:gd name="T32" fmla="*/ 4 w 132"/>
                <a:gd name="T33" fmla="*/ 63 h 178"/>
                <a:gd name="T34" fmla="*/ 2 w 132"/>
                <a:gd name="T35" fmla="*/ 74 h 178"/>
                <a:gd name="T36" fmla="*/ 1 w 132"/>
                <a:gd name="T37" fmla="*/ 81 h 178"/>
                <a:gd name="T38" fmla="*/ 0 w 132"/>
                <a:gd name="T39" fmla="*/ 92 h 178"/>
                <a:gd name="T40" fmla="*/ 1 w 132"/>
                <a:gd name="T41" fmla="*/ 105 h 178"/>
                <a:gd name="T42" fmla="*/ 4 w 132"/>
                <a:gd name="T43" fmla="*/ 117 h 178"/>
                <a:gd name="T44" fmla="*/ 9 w 132"/>
                <a:gd name="T45" fmla="*/ 129 h 178"/>
                <a:gd name="T46" fmla="*/ 16 w 132"/>
                <a:gd name="T47" fmla="*/ 139 h 178"/>
                <a:gd name="T48" fmla="*/ 22 w 132"/>
                <a:gd name="T49" fmla="*/ 147 h 178"/>
                <a:gd name="T50" fmla="*/ 28 w 132"/>
                <a:gd name="T51" fmla="*/ 153 h 178"/>
                <a:gd name="T52" fmla="*/ 34 w 132"/>
                <a:gd name="T53" fmla="*/ 158 h 178"/>
                <a:gd name="T54" fmla="*/ 38 w 132"/>
                <a:gd name="T55" fmla="*/ 162 h 178"/>
                <a:gd name="T56" fmla="*/ 41 w 132"/>
                <a:gd name="T57" fmla="*/ 165 h 178"/>
                <a:gd name="T58" fmla="*/ 44 w 132"/>
                <a:gd name="T59" fmla="*/ 169 h 178"/>
                <a:gd name="T60" fmla="*/ 54 w 132"/>
                <a:gd name="T61" fmla="*/ 177 h 178"/>
                <a:gd name="T62" fmla="*/ 56 w 132"/>
                <a:gd name="T63" fmla="*/ 178 h 178"/>
                <a:gd name="T64" fmla="*/ 132 w 132"/>
                <a:gd name="T65" fmla="*/ 1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78">
                  <a:moveTo>
                    <a:pt x="132" y="11"/>
                  </a:moveTo>
                  <a:cubicBezTo>
                    <a:pt x="128" y="9"/>
                    <a:pt x="127" y="8"/>
                    <a:pt x="124" y="7"/>
                  </a:cubicBezTo>
                  <a:cubicBezTo>
                    <a:pt x="118" y="4"/>
                    <a:pt x="118" y="4"/>
                    <a:pt x="115" y="3"/>
                  </a:cubicBezTo>
                  <a:cubicBezTo>
                    <a:pt x="109" y="2"/>
                    <a:pt x="109" y="2"/>
                    <a:pt x="106" y="1"/>
                  </a:cubicBezTo>
                  <a:cubicBezTo>
                    <a:pt x="101" y="0"/>
                    <a:pt x="101" y="0"/>
                    <a:pt x="98" y="0"/>
                  </a:cubicBezTo>
                  <a:cubicBezTo>
                    <a:pt x="94" y="0"/>
                    <a:pt x="94" y="0"/>
                    <a:pt x="90" y="0"/>
                  </a:cubicBezTo>
                  <a:cubicBezTo>
                    <a:pt x="85" y="0"/>
                    <a:pt x="85" y="0"/>
                    <a:pt x="83" y="0"/>
                  </a:cubicBezTo>
                  <a:cubicBezTo>
                    <a:pt x="77" y="0"/>
                    <a:pt x="77" y="0"/>
                    <a:pt x="75" y="1"/>
                  </a:cubicBezTo>
                  <a:cubicBezTo>
                    <a:pt x="69" y="2"/>
                    <a:pt x="69" y="2"/>
                    <a:pt x="66" y="3"/>
                  </a:cubicBezTo>
                  <a:cubicBezTo>
                    <a:pt x="60" y="5"/>
                    <a:pt x="60" y="5"/>
                    <a:pt x="57" y="6"/>
                  </a:cubicBezTo>
                  <a:cubicBezTo>
                    <a:pt x="51" y="9"/>
                    <a:pt x="51" y="9"/>
                    <a:pt x="47" y="11"/>
                  </a:cubicBezTo>
                  <a:cubicBezTo>
                    <a:pt x="44" y="13"/>
                    <a:pt x="40" y="15"/>
                    <a:pt x="37" y="17"/>
                  </a:cubicBezTo>
                  <a:cubicBezTo>
                    <a:pt x="33" y="20"/>
                    <a:pt x="31" y="22"/>
                    <a:pt x="27" y="26"/>
                  </a:cubicBezTo>
                  <a:cubicBezTo>
                    <a:pt x="20" y="33"/>
                    <a:pt x="20" y="33"/>
                    <a:pt x="15" y="41"/>
                  </a:cubicBezTo>
                  <a:cubicBezTo>
                    <a:pt x="14" y="42"/>
                    <a:pt x="12" y="45"/>
                    <a:pt x="12" y="46"/>
                  </a:cubicBezTo>
                  <a:cubicBezTo>
                    <a:pt x="10" y="49"/>
                    <a:pt x="8" y="53"/>
                    <a:pt x="7" y="57"/>
                  </a:cubicBezTo>
                  <a:cubicBezTo>
                    <a:pt x="6" y="59"/>
                    <a:pt x="5" y="61"/>
                    <a:pt x="4" y="63"/>
                  </a:cubicBezTo>
                  <a:cubicBezTo>
                    <a:pt x="3" y="66"/>
                    <a:pt x="2" y="71"/>
                    <a:pt x="2" y="74"/>
                  </a:cubicBezTo>
                  <a:cubicBezTo>
                    <a:pt x="1" y="76"/>
                    <a:pt x="1" y="79"/>
                    <a:pt x="1" y="81"/>
                  </a:cubicBezTo>
                  <a:cubicBezTo>
                    <a:pt x="0" y="84"/>
                    <a:pt x="0" y="88"/>
                    <a:pt x="0" y="92"/>
                  </a:cubicBezTo>
                  <a:cubicBezTo>
                    <a:pt x="0" y="99"/>
                    <a:pt x="0" y="100"/>
                    <a:pt x="1" y="105"/>
                  </a:cubicBezTo>
                  <a:cubicBezTo>
                    <a:pt x="3" y="112"/>
                    <a:pt x="3" y="112"/>
                    <a:pt x="4" y="117"/>
                  </a:cubicBezTo>
                  <a:cubicBezTo>
                    <a:pt x="7" y="124"/>
                    <a:pt x="7" y="124"/>
                    <a:pt x="9" y="129"/>
                  </a:cubicBezTo>
                  <a:cubicBezTo>
                    <a:pt x="13" y="135"/>
                    <a:pt x="13" y="135"/>
                    <a:pt x="16" y="139"/>
                  </a:cubicBezTo>
                  <a:cubicBezTo>
                    <a:pt x="19" y="144"/>
                    <a:pt x="19" y="144"/>
                    <a:pt x="22" y="147"/>
                  </a:cubicBezTo>
                  <a:cubicBezTo>
                    <a:pt x="26" y="151"/>
                    <a:pt x="26" y="151"/>
                    <a:pt x="28" y="153"/>
                  </a:cubicBezTo>
                  <a:cubicBezTo>
                    <a:pt x="30" y="155"/>
                    <a:pt x="32" y="157"/>
                    <a:pt x="34" y="158"/>
                  </a:cubicBezTo>
                  <a:cubicBezTo>
                    <a:pt x="35" y="159"/>
                    <a:pt x="36" y="161"/>
                    <a:pt x="38" y="162"/>
                  </a:cubicBezTo>
                  <a:cubicBezTo>
                    <a:pt x="40" y="164"/>
                    <a:pt x="40" y="164"/>
                    <a:pt x="41" y="165"/>
                  </a:cubicBezTo>
                  <a:cubicBezTo>
                    <a:pt x="43" y="167"/>
                    <a:pt x="43" y="168"/>
                    <a:pt x="44" y="169"/>
                  </a:cubicBezTo>
                  <a:cubicBezTo>
                    <a:pt x="46" y="172"/>
                    <a:pt x="50" y="175"/>
                    <a:pt x="54" y="177"/>
                  </a:cubicBezTo>
                  <a:cubicBezTo>
                    <a:pt x="54" y="178"/>
                    <a:pt x="55" y="178"/>
                    <a:pt x="56" y="178"/>
                  </a:cubicBezTo>
                  <a:cubicBezTo>
                    <a:pt x="39" y="36"/>
                    <a:pt x="98" y="13"/>
                    <a:pt x="132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47CED03E-19A7-44B2-AB98-B2F85C23B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3" y="38101"/>
              <a:ext cx="515938" cy="660400"/>
            </a:xfrm>
            <a:custGeom>
              <a:avLst/>
              <a:gdLst>
                <a:gd name="T0" fmla="*/ 139 w 140"/>
                <a:gd name="T1" fmla="*/ 73 h 178"/>
                <a:gd name="T2" fmla="*/ 138 w 140"/>
                <a:gd name="T3" fmla="*/ 62 h 178"/>
                <a:gd name="T4" fmla="*/ 136 w 140"/>
                <a:gd name="T5" fmla="*/ 55 h 178"/>
                <a:gd name="T6" fmla="*/ 133 w 140"/>
                <a:gd name="T7" fmla="*/ 45 h 178"/>
                <a:gd name="T8" fmla="*/ 130 w 140"/>
                <a:gd name="T9" fmla="*/ 39 h 178"/>
                <a:gd name="T10" fmla="*/ 125 w 140"/>
                <a:gd name="T11" fmla="*/ 29 h 178"/>
                <a:gd name="T12" fmla="*/ 121 w 140"/>
                <a:gd name="T13" fmla="*/ 24 h 178"/>
                <a:gd name="T14" fmla="*/ 113 w 140"/>
                <a:gd name="T15" fmla="*/ 15 h 178"/>
                <a:gd name="T16" fmla="*/ 104 w 140"/>
                <a:gd name="T17" fmla="*/ 7 h 178"/>
                <a:gd name="T18" fmla="*/ 96 w 140"/>
                <a:gd name="T19" fmla="*/ 1 h 178"/>
                <a:gd name="T20" fmla="*/ 93 w 140"/>
                <a:gd name="T21" fmla="*/ 0 h 178"/>
                <a:gd name="T22" fmla="*/ 17 w 140"/>
                <a:gd name="T23" fmla="*/ 167 h 178"/>
                <a:gd name="T24" fmla="*/ 85 w 140"/>
                <a:gd name="T25" fmla="*/ 167 h 178"/>
                <a:gd name="T26" fmla="*/ 96 w 140"/>
                <a:gd name="T27" fmla="*/ 158 h 178"/>
                <a:gd name="T28" fmla="*/ 99 w 140"/>
                <a:gd name="T29" fmla="*/ 154 h 178"/>
                <a:gd name="T30" fmla="*/ 103 w 140"/>
                <a:gd name="T31" fmla="*/ 151 h 178"/>
                <a:gd name="T32" fmla="*/ 107 w 140"/>
                <a:gd name="T33" fmla="*/ 147 h 178"/>
                <a:gd name="T34" fmla="*/ 112 w 140"/>
                <a:gd name="T35" fmla="*/ 142 h 178"/>
                <a:gd name="T36" fmla="*/ 118 w 140"/>
                <a:gd name="T37" fmla="*/ 135 h 178"/>
                <a:gd name="T38" fmla="*/ 125 w 140"/>
                <a:gd name="T39" fmla="*/ 127 h 178"/>
                <a:gd name="T40" fmla="*/ 131 w 140"/>
                <a:gd name="T41" fmla="*/ 117 h 178"/>
                <a:gd name="T42" fmla="*/ 136 w 140"/>
                <a:gd name="T43" fmla="*/ 106 h 178"/>
                <a:gd name="T44" fmla="*/ 139 w 140"/>
                <a:gd name="T45" fmla="*/ 93 h 178"/>
                <a:gd name="T46" fmla="*/ 140 w 140"/>
                <a:gd name="T47" fmla="*/ 80 h 178"/>
                <a:gd name="T48" fmla="*/ 139 w 140"/>
                <a:gd name="T49" fmla="*/ 7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178">
                  <a:moveTo>
                    <a:pt x="139" y="73"/>
                  </a:moveTo>
                  <a:cubicBezTo>
                    <a:pt x="139" y="70"/>
                    <a:pt x="139" y="65"/>
                    <a:pt x="138" y="62"/>
                  </a:cubicBezTo>
                  <a:cubicBezTo>
                    <a:pt x="138" y="60"/>
                    <a:pt x="137" y="57"/>
                    <a:pt x="136" y="55"/>
                  </a:cubicBezTo>
                  <a:cubicBezTo>
                    <a:pt x="135" y="52"/>
                    <a:pt x="134" y="48"/>
                    <a:pt x="133" y="45"/>
                  </a:cubicBezTo>
                  <a:cubicBezTo>
                    <a:pt x="132" y="43"/>
                    <a:pt x="131" y="41"/>
                    <a:pt x="130" y="39"/>
                  </a:cubicBezTo>
                  <a:cubicBezTo>
                    <a:pt x="129" y="36"/>
                    <a:pt x="126" y="32"/>
                    <a:pt x="125" y="29"/>
                  </a:cubicBezTo>
                  <a:cubicBezTo>
                    <a:pt x="123" y="27"/>
                    <a:pt x="122" y="25"/>
                    <a:pt x="121" y="24"/>
                  </a:cubicBezTo>
                  <a:cubicBezTo>
                    <a:pt x="118" y="21"/>
                    <a:pt x="115" y="17"/>
                    <a:pt x="113" y="15"/>
                  </a:cubicBezTo>
                  <a:cubicBezTo>
                    <a:pt x="110" y="12"/>
                    <a:pt x="106" y="9"/>
                    <a:pt x="104" y="7"/>
                  </a:cubicBezTo>
                  <a:cubicBezTo>
                    <a:pt x="101" y="5"/>
                    <a:pt x="98" y="3"/>
                    <a:pt x="96" y="1"/>
                  </a:cubicBezTo>
                  <a:cubicBezTo>
                    <a:pt x="95" y="1"/>
                    <a:pt x="94" y="0"/>
                    <a:pt x="93" y="0"/>
                  </a:cubicBezTo>
                  <a:cubicBezTo>
                    <a:pt x="59" y="2"/>
                    <a:pt x="0" y="25"/>
                    <a:pt x="17" y="167"/>
                  </a:cubicBezTo>
                  <a:cubicBezTo>
                    <a:pt x="36" y="178"/>
                    <a:pt x="66" y="178"/>
                    <a:pt x="85" y="167"/>
                  </a:cubicBezTo>
                  <a:cubicBezTo>
                    <a:pt x="90" y="164"/>
                    <a:pt x="94" y="161"/>
                    <a:pt x="96" y="158"/>
                  </a:cubicBezTo>
                  <a:cubicBezTo>
                    <a:pt x="98" y="155"/>
                    <a:pt x="98" y="155"/>
                    <a:pt x="99" y="154"/>
                  </a:cubicBezTo>
                  <a:cubicBezTo>
                    <a:pt x="101" y="152"/>
                    <a:pt x="101" y="152"/>
                    <a:pt x="103" y="151"/>
                  </a:cubicBezTo>
                  <a:cubicBezTo>
                    <a:pt x="104" y="149"/>
                    <a:pt x="105" y="148"/>
                    <a:pt x="107" y="147"/>
                  </a:cubicBezTo>
                  <a:cubicBezTo>
                    <a:pt x="108" y="145"/>
                    <a:pt x="110" y="144"/>
                    <a:pt x="112" y="142"/>
                  </a:cubicBezTo>
                  <a:cubicBezTo>
                    <a:pt x="116" y="138"/>
                    <a:pt x="116" y="138"/>
                    <a:pt x="118" y="135"/>
                  </a:cubicBezTo>
                  <a:cubicBezTo>
                    <a:pt x="122" y="131"/>
                    <a:pt x="122" y="130"/>
                    <a:pt x="125" y="127"/>
                  </a:cubicBezTo>
                  <a:cubicBezTo>
                    <a:pt x="128" y="122"/>
                    <a:pt x="128" y="121"/>
                    <a:pt x="131" y="117"/>
                  </a:cubicBezTo>
                  <a:cubicBezTo>
                    <a:pt x="134" y="111"/>
                    <a:pt x="134" y="111"/>
                    <a:pt x="136" y="106"/>
                  </a:cubicBezTo>
                  <a:cubicBezTo>
                    <a:pt x="138" y="99"/>
                    <a:pt x="138" y="99"/>
                    <a:pt x="139" y="93"/>
                  </a:cubicBezTo>
                  <a:cubicBezTo>
                    <a:pt x="140" y="86"/>
                    <a:pt x="140" y="86"/>
                    <a:pt x="140" y="80"/>
                  </a:cubicBezTo>
                  <a:cubicBezTo>
                    <a:pt x="140" y="78"/>
                    <a:pt x="140" y="75"/>
                    <a:pt x="139" y="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5419CEB-B2CB-4128-8E9B-1832E40304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282190"/>
            <a:ext cx="5951537" cy="1035223"/>
          </a:xfrm>
        </p:spPr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Purpose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5104208-B3A6-4424-9F47-2F0BEB114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  <a:p>
            <a:endParaRPr lang="en-US" dirty="0">
              <a:solidFill>
                <a:schemeClr val="tx1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2E85B3-1943-4D2C-8A7B-7DE2E471AE08}"/>
              </a:ext>
            </a:extLst>
          </p:cNvPr>
          <p:cNvSpPr txBox="1"/>
          <p:nvPr/>
        </p:nvSpPr>
        <p:spPr>
          <a:xfrm>
            <a:off x="1440052" y="2427323"/>
            <a:ext cx="3896155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001D334-C7A7-4066-8184-C820A71A649D}"/>
              </a:ext>
            </a:extLst>
          </p:cNvPr>
          <p:cNvSpPr txBox="1"/>
          <p:nvPr/>
        </p:nvSpPr>
        <p:spPr>
          <a:xfrm>
            <a:off x="1440052" y="2057991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Inspiration</a:t>
            </a:r>
          </a:p>
        </p:txBody>
      </p:sp>
      <p:sp>
        <p:nvSpPr>
          <p:cNvPr id="97" name="Freeform 76">
            <a:extLst>
              <a:ext uri="{FF2B5EF4-FFF2-40B4-BE49-F238E27FC236}">
                <a16:creationId xmlns:a16="http://schemas.microsoft.com/office/drawing/2014/main" id="{F8D1DC03-5690-4F04-9293-0B328BC5F4E9}"/>
              </a:ext>
            </a:extLst>
          </p:cNvPr>
          <p:cNvSpPr>
            <a:spLocks/>
          </p:cNvSpPr>
          <p:nvPr/>
        </p:nvSpPr>
        <p:spPr bwMode="auto">
          <a:xfrm>
            <a:off x="1628539" y="3300271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5C8AA4A-3134-41C5-9314-048DFBCFDF94}"/>
              </a:ext>
            </a:extLst>
          </p:cNvPr>
          <p:cNvSpPr txBox="1"/>
          <p:nvPr/>
        </p:nvSpPr>
        <p:spPr>
          <a:xfrm>
            <a:off x="2192355" y="3189904"/>
            <a:ext cx="299479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farmer.</a:t>
            </a:r>
          </a:p>
        </p:txBody>
      </p:sp>
      <p:sp>
        <p:nvSpPr>
          <p:cNvPr id="99" name="Freeform 76">
            <a:extLst>
              <a:ext uri="{FF2B5EF4-FFF2-40B4-BE49-F238E27FC236}">
                <a16:creationId xmlns:a16="http://schemas.microsoft.com/office/drawing/2014/main" id="{4D3688EA-6E34-4DFB-9BED-449AD10F0B8B}"/>
              </a:ext>
            </a:extLst>
          </p:cNvPr>
          <p:cNvSpPr>
            <a:spLocks/>
          </p:cNvSpPr>
          <p:nvPr/>
        </p:nvSpPr>
        <p:spPr bwMode="auto">
          <a:xfrm>
            <a:off x="1628539" y="3914809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97E427-2851-464B-A7F1-A9FA25627AB0}"/>
              </a:ext>
            </a:extLst>
          </p:cNvPr>
          <p:cNvSpPr txBox="1"/>
          <p:nvPr/>
        </p:nvSpPr>
        <p:spPr>
          <a:xfrm>
            <a:off x="2192355" y="3897430"/>
            <a:ext cx="299479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</a:t>
            </a:r>
            <a:r>
              <a:rPr lang="en-US" sz="1200" dirty="0">
                <a:cs typeface="+mn-ea"/>
                <a:sym typeface="+mn-lt"/>
              </a:rPr>
              <a:t>.</a:t>
            </a:r>
          </a:p>
        </p:txBody>
      </p:sp>
      <p:sp>
        <p:nvSpPr>
          <p:cNvPr id="101" name="Freeform 76">
            <a:extLst>
              <a:ext uri="{FF2B5EF4-FFF2-40B4-BE49-F238E27FC236}">
                <a16:creationId xmlns:a16="http://schemas.microsoft.com/office/drawing/2014/main" id="{9A7701E6-DEEF-4FE3-A71F-82E10FD1A2A7}"/>
              </a:ext>
            </a:extLst>
          </p:cNvPr>
          <p:cNvSpPr>
            <a:spLocks/>
          </p:cNvSpPr>
          <p:nvPr/>
        </p:nvSpPr>
        <p:spPr bwMode="auto">
          <a:xfrm>
            <a:off x="1628539" y="4529347"/>
            <a:ext cx="368301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DFA70E-CB06-492B-877D-59138D065FDA}"/>
              </a:ext>
            </a:extLst>
          </p:cNvPr>
          <p:cNvSpPr txBox="1"/>
          <p:nvPr/>
        </p:nvSpPr>
        <p:spPr>
          <a:xfrm>
            <a:off x="2217275" y="4418980"/>
            <a:ext cx="2994790" cy="61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that.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B400E4DF-DA2F-49B4-B4F2-58C8F6943B59}"/>
              </a:ext>
            </a:extLst>
          </p:cNvPr>
          <p:cNvSpPr/>
          <p:nvPr/>
        </p:nvSpPr>
        <p:spPr>
          <a:xfrm>
            <a:off x="6415122" y="2242657"/>
            <a:ext cx="3791263" cy="839653"/>
          </a:xfrm>
          <a:prstGeom prst="roundRect">
            <a:avLst>
              <a:gd name="adj" fmla="val 1928"/>
            </a:avLst>
          </a:prstGeom>
          <a:solidFill>
            <a:schemeClr val="accent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26D46B02-94F7-4D34-9E6F-6C0757EAFB2E}"/>
              </a:ext>
            </a:extLst>
          </p:cNvPr>
          <p:cNvSpPr/>
          <p:nvPr/>
        </p:nvSpPr>
        <p:spPr>
          <a:xfrm>
            <a:off x="6415122" y="3268450"/>
            <a:ext cx="3791263" cy="839653"/>
          </a:xfrm>
          <a:prstGeom prst="roundRect">
            <a:avLst>
              <a:gd name="adj" fmla="val 1928"/>
            </a:avLst>
          </a:prstGeom>
          <a:solidFill>
            <a:schemeClr val="accent2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EC60830B-0972-4A8F-A4FB-F43E123C8AED}"/>
              </a:ext>
            </a:extLst>
          </p:cNvPr>
          <p:cNvSpPr/>
          <p:nvPr/>
        </p:nvSpPr>
        <p:spPr>
          <a:xfrm>
            <a:off x="6415122" y="4294243"/>
            <a:ext cx="3791263" cy="839653"/>
          </a:xfrm>
          <a:prstGeom prst="roundRect">
            <a:avLst>
              <a:gd name="adj" fmla="val 1928"/>
            </a:avLst>
          </a:prstGeom>
          <a:solidFill>
            <a:schemeClr val="accent3"/>
          </a:solidFill>
          <a:ln>
            <a:noFill/>
          </a:ln>
          <a:effectLst>
            <a:outerShdw blurRad="2286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A26142C-3CA8-44BE-86A1-BF7687A1065A}"/>
              </a:ext>
            </a:extLst>
          </p:cNvPr>
          <p:cNvSpPr txBox="1"/>
          <p:nvPr/>
        </p:nvSpPr>
        <p:spPr>
          <a:xfrm>
            <a:off x="7148420" y="2354065"/>
            <a:ext cx="265599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019351E-E123-4155-BC67-AB8EACE4DF16}"/>
              </a:ext>
            </a:extLst>
          </p:cNvPr>
          <p:cNvSpPr txBox="1"/>
          <p:nvPr/>
        </p:nvSpPr>
        <p:spPr>
          <a:xfrm>
            <a:off x="6581360" y="2477817"/>
            <a:ext cx="567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cs typeface="+mn-ea"/>
                <a:sym typeface="+mn-lt"/>
              </a:rPr>
              <a:t>01.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F6C556-588B-46DF-8081-70A8C17B3CB4}"/>
              </a:ext>
            </a:extLst>
          </p:cNvPr>
          <p:cNvSpPr txBox="1"/>
          <p:nvPr/>
        </p:nvSpPr>
        <p:spPr>
          <a:xfrm>
            <a:off x="7148420" y="3385844"/>
            <a:ext cx="265599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71D64E-E995-46EC-9FCF-5982CBE8D286}"/>
              </a:ext>
            </a:extLst>
          </p:cNvPr>
          <p:cNvSpPr txBox="1"/>
          <p:nvPr/>
        </p:nvSpPr>
        <p:spPr>
          <a:xfrm>
            <a:off x="6581360" y="3509596"/>
            <a:ext cx="567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cs typeface="+mn-ea"/>
                <a:sym typeface="+mn-lt"/>
              </a:rPr>
              <a:t>02.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ABD96C-1867-4B6A-BCEE-015EFB5A6926}"/>
              </a:ext>
            </a:extLst>
          </p:cNvPr>
          <p:cNvSpPr txBox="1"/>
          <p:nvPr/>
        </p:nvSpPr>
        <p:spPr>
          <a:xfrm>
            <a:off x="7148420" y="4406251"/>
            <a:ext cx="2655999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solidFill>
                  <a:schemeClr val="bg2"/>
                </a:solidFill>
                <a:cs typeface="+mn-ea"/>
                <a:sym typeface="+mn-lt"/>
              </a:rPr>
              <a:t>Suitable for all categories business and personal presentation</a:t>
            </a:r>
            <a:r>
              <a:rPr lang="en-US" sz="1200" dirty="0">
                <a:solidFill>
                  <a:schemeClr val="bg2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501BB3-B4E9-4795-8190-FBFDF49BE64D}"/>
              </a:ext>
            </a:extLst>
          </p:cNvPr>
          <p:cNvSpPr txBox="1"/>
          <p:nvPr/>
        </p:nvSpPr>
        <p:spPr>
          <a:xfrm>
            <a:off x="6581360" y="4530003"/>
            <a:ext cx="56706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cs typeface="+mn-ea"/>
                <a:sym typeface="+mn-lt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45583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9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4" accel="46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6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6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63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64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67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6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accel="46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1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7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build="p"/>
          <p:bldP spid="93" grpId="0" build="p"/>
          <p:bldP spid="95" grpId="0"/>
          <p:bldP spid="96" grpId="0"/>
          <p:bldP spid="97" grpId="0" animBg="1"/>
          <p:bldP spid="98" grpId="0"/>
          <p:bldP spid="99" grpId="0" animBg="1"/>
          <p:bldP spid="100" grpId="0"/>
          <p:bldP spid="101" grpId="0" animBg="1"/>
          <p:bldP spid="102" grpId="0"/>
          <p:bldP spid="104" grpId="0" animBg="1"/>
          <p:bldP spid="105" grpId="0" animBg="1"/>
          <p:bldP spid="106" grpId="0" animBg="1"/>
          <p:bldP spid="107" grpId="0"/>
          <p:bldP spid="108" grpId="0"/>
          <p:bldP spid="109" grpId="0"/>
          <p:bldP spid="110" grpId="0"/>
          <p:bldP spid="111" grpId="0"/>
          <p:bldP spid="1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9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2" presetClass="entr" presetSubtype="4" accel="46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 build="p"/>
          <p:bldP spid="93" grpId="0" build="p"/>
          <p:bldP spid="95" grpId="0"/>
          <p:bldP spid="96" grpId="0"/>
          <p:bldP spid="97" grpId="0" animBg="1"/>
          <p:bldP spid="98" grpId="0"/>
          <p:bldP spid="99" grpId="0" animBg="1"/>
          <p:bldP spid="100" grpId="0"/>
          <p:bldP spid="101" grpId="0" animBg="1"/>
          <p:bldP spid="102" grpId="0"/>
          <p:bldP spid="104" grpId="0" animBg="1"/>
          <p:bldP spid="105" grpId="0" animBg="1"/>
          <p:bldP spid="106" grpId="0" animBg="1"/>
          <p:bldP spid="107" grpId="0"/>
          <p:bldP spid="108" grpId="0"/>
          <p:bldP spid="109" grpId="0"/>
          <p:bldP spid="110" grpId="0"/>
          <p:bldP spid="111" grpId="0"/>
          <p:bldP spid="1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BDF638-CE5F-44B4-A126-C4510A058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+mn-lt"/>
                <a:cs typeface="+mn-ea"/>
                <a:sym typeface="+mn-lt"/>
              </a:rPr>
              <a:t>Task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741BB1-EC12-411C-9D4A-75104158F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Subtitle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iDea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 here</a:t>
            </a:r>
          </a:p>
        </p:txBody>
      </p:sp>
      <p:sp>
        <p:nvSpPr>
          <p:cNvPr id="17" name="Freeform 76">
            <a:extLst>
              <a:ext uri="{FF2B5EF4-FFF2-40B4-BE49-F238E27FC236}">
                <a16:creationId xmlns:a16="http://schemas.microsoft.com/office/drawing/2014/main" id="{97CA6EDB-AFE0-4CD1-BE55-FCDA26556FF2}"/>
              </a:ext>
            </a:extLst>
          </p:cNvPr>
          <p:cNvSpPr>
            <a:spLocks/>
          </p:cNvSpPr>
          <p:nvPr/>
        </p:nvSpPr>
        <p:spPr bwMode="auto">
          <a:xfrm>
            <a:off x="4874523" y="3255006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705D2-C311-48A6-9E0F-FE63F6F1B70F}"/>
              </a:ext>
            </a:extLst>
          </p:cNvPr>
          <p:cNvSpPr txBox="1"/>
          <p:nvPr/>
        </p:nvSpPr>
        <p:spPr>
          <a:xfrm>
            <a:off x="5438339" y="3144639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9" name="Freeform 76">
            <a:extLst>
              <a:ext uri="{FF2B5EF4-FFF2-40B4-BE49-F238E27FC236}">
                <a16:creationId xmlns:a16="http://schemas.microsoft.com/office/drawing/2014/main" id="{AD0723E0-2EF7-4FD2-94F9-F4DE959D6DB9}"/>
              </a:ext>
            </a:extLst>
          </p:cNvPr>
          <p:cNvSpPr>
            <a:spLocks/>
          </p:cNvSpPr>
          <p:nvPr/>
        </p:nvSpPr>
        <p:spPr bwMode="auto">
          <a:xfrm>
            <a:off x="4874523" y="3786416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2D91C-9BD6-4180-9A4E-F7BB384E8498}"/>
              </a:ext>
            </a:extLst>
          </p:cNvPr>
          <p:cNvSpPr txBox="1"/>
          <p:nvPr/>
        </p:nvSpPr>
        <p:spPr>
          <a:xfrm>
            <a:off x="5438339" y="3769037"/>
            <a:ext cx="25558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21" name="Freeform 76">
            <a:extLst>
              <a:ext uri="{FF2B5EF4-FFF2-40B4-BE49-F238E27FC236}">
                <a16:creationId xmlns:a16="http://schemas.microsoft.com/office/drawing/2014/main" id="{88F8790F-8D34-43C3-94C6-0E1936914872}"/>
              </a:ext>
            </a:extLst>
          </p:cNvPr>
          <p:cNvSpPr>
            <a:spLocks/>
          </p:cNvSpPr>
          <p:nvPr/>
        </p:nvSpPr>
        <p:spPr bwMode="auto">
          <a:xfrm>
            <a:off x="4874523" y="4317826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2B431-B334-4C24-8977-558D39BD4E72}"/>
              </a:ext>
            </a:extLst>
          </p:cNvPr>
          <p:cNvSpPr txBox="1"/>
          <p:nvPr/>
        </p:nvSpPr>
        <p:spPr>
          <a:xfrm>
            <a:off x="5463259" y="4207459"/>
            <a:ext cx="255589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</a:t>
            </a:r>
          </a:p>
        </p:txBody>
      </p:sp>
      <p:sp>
        <p:nvSpPr>
          <p:cNvPr id="23" name="Freeform 76">
            <a:extLst>
              <a:ext uri="{FF2B5EF4-FFF2-40B4-BE49-F238E27FC236}">
                <a16:creationId xmlns:a16="http://schemas.microsoft.com/office/drawing/2014/main" id="{3FE344D6-C875-4D12-A1C4-5037FDD368EB}"/>
              </a:ext>
            </a:extLst>
          </p:cNvPr>
          <p:cNvSpPr>
            <a:spLocks/>
          </p:cNvSpPr>
          <p:nvPr/>
        </p:nvSpPr>
        <p:spPr bwMode="auto">
          <a:xfrm>
            <a:off x="4874523" y="5289463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08DB32-331B-4338-AE8E-2C451D49A74A}"/>
              </a:ext>
            </a:extLst>
          </p:cNvPr>
          <p:cNvSpPr txBox="1"/>
          <p:nvPr/>
        </p:nvSpPr>
        <p:spPr>
          <a:xfrm>
            <a:off x="5463259" y="5179096"/>
            <a:ext cx="2555893" cy="340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9" name="Freeform 76">
            <a:extLst>
              <a:ext uri="{FF2B5EF4-FFF2-40B4-BE49-F238E27FC236}">
                <a16:creationId xmlns:a16="http://schemas.microsoft.com/office/drawing/2014/main" id="{2D6409FE-1E0B-4E75-9EA8-83D865BEED7D}"/>
              </a:ext>
            </a:extLst>
          </p:cNvPr>
          <p:cNvSpPr>
            <a:spLocks/>
          </p:cNvSpPr>
          <p:nvPr/>
        </p:nvSpPr>
        <p:spPr bwMode="auto">
          <a:xfrm>
            <a:off x="1632848" y="3255006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34D84-EE7F-469F-959A-8CA4CA9EBBBC}"/>
              </a:ext>
            </a:extLst>
          </p:cNvPr>
          <p:cNvSpPr txBox="1"/>
          <p:nvPr/>
        </p:nvSpPr>
        <p:spPr>
          <a:xfrm>
            <a:off x="2196664" y="3144639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1" name="Freeform 76">
            <a:extLst>
              <a:ext uri="{FF2B5EF4-FFF2-40B4-BE49-F238E27FC236}">
                <a16:creationId xmlns:a16="http://schemas.microsoft.com/office/drawing/2014/main" id="{513238BC-674E-44EA-B772-76B6C594D018}"/>
              </a:ext>
            </a:extLst>
          </p:cNvPr>
          <p:cNvSpPr>
            <a:spLocks/>
          </p:cNvSpPr>
          <p:nvPr/>
        </p:nvSpPr>
        <p:spPr bwMode="auto">
          <a:xfrm>
            <a:off x="1632848" y="3827980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F816D-19FC-4CCC-8BE6-065ADD43E54D}"/>
              </a:ext>
            </a:extLst>
          </p:cNvPr>
          <p:cNvSpPr txBox="1"/>
          <p:nvPr/>
        </p:nvSpPr>
        <p:spPr>
          <a:xfrm>
            <a:off x="2196664" y="3810601"/>
            <a:ext cx="25558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13" name="Freeform 76">
            <a:extLst>
              <a:ext uri="{FF2B5EF4-FFF2-40B4-BE49-F238E27FC236}">
                <a16:creationId xmlns:a16="http://schemas.microsoft.com/office/drawing/2014/main" id="{9C6E1ECC-BCF6-45B4-A5EE-82C1EC5EEA01}"/>
              </a:ext>
            </a:extLst>
          </p:cNvPr>
          <p:cNvSpPr>
            <a:spLocks/>
          </p:cNvSpPr>
          <p:nvPr/>
        </p:nvSpPr>
        <p:spPr bwMode="auto">
          <a:xfrm>
            <a:off x="1632848" y="4338608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A8536-3ED5-4A3D-8AEE-694DF04966D6}"/>
              </a:ext>
            </a:extLst>
          </p:cNvPr>
          <p:cNvSpPr txBox="1"/>
          <p:nvPr/>
        </p:nvSpPr>
        <p:spPr>
          <a:xfrm>
            <a:off x="2221584" y="4228241"/>
            <a:ext cx="255589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</a:t>
            </a:r>
          </a:p>
        </p:txBody>
      </p:sp>
      <p:sp>
        <p:nvSpPr>
          <p:cNvPr id="25" name="Freeform 76">
            <a:extLst>
              <a:ext uri="{FF2B5EF4-FFF2-40B4-BE49-F238E27FC236}">
                <a16:creationId xmlns:a16="http://schemas.microsoft.com/office/drawing/2014/main" id="{2DE5144C-52C2-4C95-B737-84F2DE27F04E}"/>
              </a:ext>
            </a:extLst>
          </p:cNvPr>
          <p:cNvSpPr>
            <a:spLocks/>
          </p:cNvSpPr>
          <p:nvPr/>
        </p:nvSpPr>
        <p:spPr bwMode="auto">
          <a:xfrm>
            <a:off x="8116197" y="3255006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8645B-E89D-4116-A4F7-0F26CC7DB462}"/>
              </a:ext>
            </a:extLst>
          </p:cNvPr>
          <p:cNvSpPr txBox="1"/>
          <p:nvPr/>
        </p:nvSpPr>
        <p:spPr>
          <a:xfrm>
            <a:off x="8680013" y="3144639"/>
            <a:ext cx="255589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27" name="Freeform 76">
            <a:extLst>
              <a:ext uri="{FF2B5EF4-FFF2-40B4-BE49-F238E27FC236}">
                <a16:creationId xmlns:a16="http://schemas.microsoft.com/office/drawing/2014/main" id="{F107EB7D-EAE5-4E71-82C8-02F9CD6D9E6E}"/>
              </a:ext>
            </a:extLst>
          </p:cNvPr>
          <p:cNvSpPr>
            <a:spLocks/>
          </p:cNvSpPr>
          <p:nvPr/>
        </p:nvSpPr>
        <p:spPr bwMode="auto">
          <a:xfrm>
            <a:off x="8116197" y="3765634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50BDE-C3DB-47DD-8673-6BE015A3F3AC}"/>
              </a:ext>
            </a:extLst>
          </p:cNvPr>
          <p:cNvSpPr txBox="1"/>
          <p:nvPr/>
        </p:nvSpPr>
        <p:spPr>
          <a:xfrm>
            <a:off x="8680013" y="3748255"/>
            <a:ext cx="2555893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</a:t>
            </a:r>
            <a:endParaRPr lang="en-US" sz="1200" dirty="0">
              <a:cs typeface="+mn-ea"/>
              <a:sym typeface="+mn-lt"/>
            </a:endParaRPr>
          </a:p>
        </p:txBody>
      </p:sp>
      <p:sp>
        <p:nvSpPr>
          <p:cNvPr id="29" name="Freeform 76">
            <a:extLst>
              <a:ext uri="{FF2B5EF4-FFF2-40B4-BE49-F238E27FC236}">
                <a16:creationId xmlns:a16="http://schemas.microsoft.com/office/drawing/2014/main" id="{A581EBE9-7243-4A0A-AD9B-59BBC9692A23}"/>
              </a:ext>
            </a:extLst>
          </p:cNvPr>
          <p:cNvSpPr>
            <a:spLocks/>
          </p:cNvSpPr>
          <p:nvPr/>
        </p:nvSpPr>
        <p:spPr bwMode="auto">
          <a:xfrm>
            <a:off x="8116197" y="4276262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E6A95-6C6E-4030-AAB4-5369EA7D32FC}"/>
              </a:ext>
            </a:extLst>
          </p:cNvPr>
          <p:cNvSpPr txBox="1"/>
          <p:nvPr/>
        </p:nvSpPr>
        <p:spPr>
          <a:xfrm>
            <a:off x="8704933" y="4165895"/>
            <a:ext cx="255589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</a:t>
            </a:r>
          </a:p>
        </p:txBody>
      </p:sp>
      <p:sp>
        <p:nvSpPr>
          <p:cNvPr id="31" name="Freeform 76">
            <a:extLst>
              <a:ext uri="{FF2B5EF4-FFF2-40B4-BE49-F238E27FC236}">
                <a16:creationId xmlns:a16="http://schemas.microsoft.com/office/drawing/2014/main" id="{ABA6225A-3D04-4243-B164-607223D56B9B}"/>
              </a:ext>
            </a:extLst>
          </p:cNvPr>
          <p:cNvSpPr>
            <a:spLocks/>
          </p:cNvSpPr>
          <p:nvPr/>
        </p:nvSpPr>
        <p:spPr bwMode="auto">
          <a:xfrm>
            <a:off x="8116197" y="5247899"/>
            <a:ext cx="314325" cy="336550"/>
          </a:xfrm>
          <a:custGeom>
            <a:avLst/>
            <a:gdLst>
              <a:gd name="T0" fmla="*/ 83 w 98"/>
              <a:gd name="T1" fmla="*/ 7 h 89"/>
              <a:gd name="T2" fmla="*/ 29 w 98"/>
              <a:gd name="T3" fmla="*/ 62 h 89"/>
              <a:gd name="T4" fmla="*/ 16 w 98"/>
              <a:gd name="T5" fmla="*/ 49 h 89"/>
              <a:gd name="T6" fmla="*/ 8 w 98"/>
              <a:gd name="T7" fmla="*/ 45 h 89"/>
              <a:gd name="T8" fmla="*/ 3 w 98"/>
              <a:gd name="T9" fmla="*/ 52 h 89"/>
              <a:gd name="T10" fmla="*/ 6 w 98"/>
              <a:gd name="T11" fmla="*/ 64 h 89"/>
              <a:gd name="T12" fmla="*/ 27 w 98"/>
              <a:gd name="T13" fmla="*/ 88 h 89"/>
              <a:gd name="T14" fmla="*/ 37 w 98"/>
              <a:gd name="T15" fmla="*/ 84 h 89"/>
              <a:gd name="T16" fmla="*/ 39 w 98"/>
              <a:gd name="T17" fmla="*/ 81 h 89"/>
              <a:gd name="T18" fmla="*/ 39 w 98"/>
              <a:gd name="T19" fmla="*/ 81 h 89"/>
              <a:gd name="T20" fmla="*/ 88 w 98"/>
              <a:gd name="T21" fmla="*/ 12 h 89"/>
              <a:gd name="T22" fmla="*/ 83 w 98"/>
              <a:gd name="T23" fmla="*/ 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8" h="89">
                <a:moveTo>
                  <a:pt x="83" y="7"/>
                </a:moveTo>
                <a:cubicBezTo>
                  <a:pt x="77" y="10"/>
                  <a:pt x="46" y="45"/>
                  <a:pt x="29" y="62"/>
                </a:cubicBezTo>
                <a:cubicBezTo>
                  <a:pt x="16" y="49"/>
                  <a:pt x="16" y="49"/>
                  <a:pt x="16" y="49"/>
                </a:cubicBezTo>
                <a:cubicBezTo>
                  <a:pt x="14" y="47"/>
                  <a:pt x="11" y="41"/>
                  <a:pt x="8" y="45"/>
                </a:cubicBezTo>
                <a:cubicBezTo>
                  <a:pt x="3" y="52"/>
                  <a:pt x="3" y="52"/>
                  <a:pt x="3" y="52"/>
                </a:cubicBezTo>
                <a:cubicBezTo>
                  <a:pt x="0" y="56"/>
                  <a:pt x="3" y="62"/>
                  <a:pt x="6" y="64"/>
                </a:cubicBezTo>
                <a:cubicBezTo>
                  <a:pt x="27" y="88"/>
                  <a:pt x="27" y="88"/>
                  <a:pt x="27" y="88"/>
                </a:cubicBezTo>
                <a:cubicBezTo>
                  <a:pt x="29" y="89"/>
                  <a:pt x="34" y="88"/>
                  <a:pt x="37" y="84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88" y="12"/>
                  <a:pt x="88" y="12"/>
                  <a:pt x="88" y="12"/>
                </a:cubicBezTo>
                <a:cubicBezTo>
                  <a:pt x="91" y="8"/>
                  <a:pt x="98" y="0"/>
                  <a:pt x="83" y="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02EA3C-8AB5-40D2-871A-55AADF80D389}"/>
              </a:ext>
            </a:extLst>
          </p:cNvPr>
          <p:cNvSpPr txBox="1"/>
          <p:nvPr/>
        </p:nvSpPr>
        <p:spPr>
          <a:xfrm>
            <a:off x="8704933" y="5137532"/>
            <a:ext cx="2555893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81ADB-324D-4E46-B7F9-3ACE5B30E6BD}"/>
              </a:ext>
            </a:extLst>
          </p:cNvPr>
          <p:cNvSpPr txBox="1"/>
          <p:nvPr/>
        </p:nvSpPr>
        <p:spPr>
          <a:xfrm>
            <a:off x="1588965" y="2241598"/>
            <a:ext cx="901407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cs typeface="+mn-ea"/>
                <a:sym typeface="+mn-lt"/>
              </a:rPr>
              <a:t>Suitable for all categories business and personal presentation </a:t>
            </a:r>
            <a:r>
              <a:rPr lang="en-US" sz="1200" dirty="0">
                <a:cs typeface="+mn-ea"/>
                <a:sym typeface="+mn-lt"/>
              </a:rPr>
              <a:t>farmers ensure that we will bring the best of the market to your</a:t>
            </a:r>
            <a:r>
              <a:rPr lang="id-ID" sz="1200" dirty="0">
                <a:cs typeface="+mn-ea"/>
                <a:sym typeface="+mn-lt"/>
              </a:rPr>
              <a:t> kimquae ab illo inventore veritatis et.</a:t>
            </a:r>
            <a:r>
              <a:rPr lang="en-US" sz="1200" dirty="0">
                <a:cs typeface="+mn-ea"/>
                <a:sym typeface="+mn-lt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152C4E-003D-4317-9880-8C154677FB88}"/>
              </a:ext>
            </a:extLst>
          </p:cNvPr>
          <p:cNvSpPr txBox="1"/>
          <p:nvPr/>
        </p:nvSpPr>
        <p:spPr>
          <a:xfrm>
            <a:off x="1588965" y="1872266"/>
            <a:ext cx="20287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>
                <a:cs typeface="+mn-ea"/>
                <a:sym typeface="+mn-lt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154352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4" accel="52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accel="52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/>
          <p:bldP spid="8" grpId="0" build="p"/>
          <p:bldP spid="17" grpId="0" animBg="1"/>
          <p:bldP spid="18" grpId="0"/>
          <p:bldP spid="19" grpId="0" animBg="1"/>
          <p:bldP spid="20" grpId="0"/>
          <p:bldP spid="21" grpId="0" animBg="1"/>
          <p:bldP spid="22" grpId="0"/>
          <p:bldP spid="23" grpId="0" animBg="1"/>
          <p:bldP spid="24" grpId="0"/>
          <p:bldP spid="9" grpId="0" animBg="1"/>
          <p:bldP spid="10" grpId="0"/>
          <p:bldP spid="11" grpId="0" animBg="1"/>
          <p:bldP spid="12" grpId="0"/>
          <p:bldP spid="13" grpId="0" animBg="1"/>
          <p:bldP spid="14" grpId="0"/>
          <p:bldP spid="25" grpId="0" animBg="1"/>
          <p:bldP spid="26" grpId="0"/>
          <p:bldP spid="27" grpId="0" animBg="1"/>
          <p:bldP spid="28" grpId="0"/>
          <p:bldP spid="29" grpId="0" animBg="1"/>
          <p:bldP spid="30" grpId="0"/>
          <p:bldP spid="31" grpId="0" animBg="1"/>
          <p:bldP spid="32" grpId="0"/>
          <p:bldP spid="33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4" accel="5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4" accel="5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/>
          <p:bldP spid="8" grpId="0" build="p"/>
          <p:bldP spid="17" grpId="0" animBg="1"/>
          <p:bldP spid="18" grpId="0"/>
          <p:bldP spid="19" grpId="0" animBg="1"/>
          <p:bldP spid="20" grpId="0"/>
          <p:bldP spid="21" grpId="0" animBg="1"/>
          <p:bldP spid="22" grpId="0"/>
          <p:bldP spid="23" grpId="0" animBg="1"/>
          <p:bldP spid="24" grpId="0"/>
          <p:bldP spid="9" grpId="0" animBg="1"/>
          <p:bldP spid="10" grpId="0"/>
          <p:bldP spid="11" grpId="0" animBg="1"/>
          <p:bldP spid="12" grpId="0"/>
          <p:bldP spid="13" grpId="0" animBg="1"/>
          <p:bldP spid="14" grpId="0"/>
          <p:bldP spid="25" grpId="0" animBg="1"/>
          <p:bldP spid="26" grpId="0"/>
          <p:bldP spid="27" grpId="0" animBg="1"/>
          <p:bldP spid="28" grpId="0"/>
          <p:bldP spid="29" grpId="0" animBg="1"/>
          <p:bldP spid="30" grpId="0"/>
          <p:bldP spid="31" grpId="0" animBg="1"/>
          <p:bldP spid="32" grpId="0"/>
          <p:bldP spid="33" grpId="0"/>
          <p:bldP spid="3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BFB1FCC5-94FA-4A15-ABDC-555EBB6278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11D166E-7BA9-4F4E-B7FC-25A93EF3D46E}"/>
              </a:ext>
            </a:extLst>
          </p:cNvPr>
          <p:cNvSpPr/>
          <p:nvPr/>
        </p:nvSpPr>
        <p:spPr>
          <a:xfrm>
            <a:off x="0" y="-16699"/>
            <a:ext cx="12273661" cy="6892988"/>
          </a:xfrm>
          <a:prstGeom prst="rect">
            <a:avLst/>
          </a:prstGeom>
          <a:solidFill>
            <a:schemeClr val="tx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69C806-7DC8-434A-85A6-23BA12EEDA1D}"/>
              </a:ext>
            </a:extLst>
          </p:cNvPr>
          <p:cNvSpPr txBox="1"/>
          <p:nvPr/>
        </p:nvSpPr>
        <p:spPr>
          <a:xfrm>
            <a:off x="2921778" y="1905506"/>
            <a:ext cx="641795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b="1" dirty="0">
                <a:solidFill>
                  <a:schemeClr val="bg2"/>
                </a:solidFill>
                <a:cs typeface="+mn-ea"/>
                <a:sym typeface="+mn-lt"/>
              </a:rPr>
              <a:t>Awesome Team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611140-5831-4927-A8D0-41122B3AFE32}"/>
              </a:ext>
            </a:extLst>
          </p:cNvPr>
          <p:cNvGrpSpPr/>
          <p:nvPr/>
        </p:nvGrpSpPr>
        <p:grpSpPr>
          <a:xfrm>
            <a:off x="1513602" y="2211811"/>
            <a:ext cx="932688" cy="932688"/>
            <a:chOff x="1810512" y="2304288"/>
            <a:chExt cx="932688" cy="93268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715B15-7441-48F4-8D1B-A2E22A4EEF5A}"/>
                </a:ext>
              </a:extLst>
            </p:cNvPr>
            <p:cNvSpPr/>
            <p:nvPr/>
          </p:nvSpPr>
          <p:spPr>
            <a:xfrm>
              <a:off x="1810512" y="2304288"/>
              <a:ext cx="932688" cy="932688"/>
            </a:xfrm>
            <a:prstGeom prst="roundRect">
              <a:avLst>
                <a:gd name="adj" fmla="val 127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2DF18D26-AA31-48BF-A22E-A9AE832A452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2105009" y="2662416"/>
              <a:ext cx="343694" cy="216433"/>
            </a:xfrm>
            <a:custGeom>
              <a:avLst/>
              <a:gdLst>
                <a:gd name="T0" fmla="*/ 166 w 333"/>
                <a:gd name="T1" fmla="*/ 207 h 207"/>
                <a:gd name="T2" fmla="*/ 138 w 333"/>
                <a:gd name="T3" fmla="*/ 195 h 207"/>
                <a:gd name="T4" fmla="*/ 16 w 333"/>
                <a:gd name="T5" fmla="*/ 73 h 207"/>
                <a:gd name="T6" fmla="*/ 16 w 333"/>
                <a:gd name="T7" fmla="*/ 16 h 207"/>
                <a:gd name="T8" fmla="*/ 72 w 333"/>
                <a:gd name="T9" fmla="*/ 16 h 207"/>
                <a:gd name="T10" fmla="*/ 166 w 333"/>
                <a:gd name="T11" fmla="*/ 110 h 207"/>
                <a:gd name="T12" fmla="*/ 261 w 333"/>
                <a:gd name="T13" fmla="*/ 16 h 207"/>
                <a:gd name="T14" fmla="*/ 317 w 333"/>
                <a:gd name="T15" fmla="*/ 16 h 207"/>
                <a:gd name="T16" fmla="*/ 317 w 333"/>
                <a:gd name="T17" fmla="*/ 73 h 207"/>
                <a:gd name="T18" fmla="*/ 195 w 333"/>
                <a:gd name="T19" fmla="*/ 195 h 207"/>
                <a:gd name="T20" fmla="*/ 166 w 333"/>
                <a:gd name="T2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207">
                  <a:moveTo>
                    <a:pt x="166" y="207"/>
                  </a:moveTo>
                  <a:cubicBezTo>
                    <a:pt x="156" y="207"/>
                    <a:pt x="146" y="203"/>
                    <a:pt x="138" y="195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0" y="57"/>
                    <a:pt x="0" y="32"/>
                    <a:pt x="16" y="16"/>
                  </a:cubicBezTo>
                  <a:cubicBezTo>
                    <a:pt x="31" y="0"/>
                    <a:pt x="56" y="0"/>
                    <a:pt x="72" y="16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261" y="16"/>
                    <a:pt x="261" y="16"/>
                    <a:pt x="261" y="16"/>
                  </a:cubicBezTo>
                  <a:cubicBezTo>
                    <a:pt x="276" y="0"/>
                    <a:pt x="302" y="0"/>
                    <a:pt x="317" y="16"/>
                  </a:cubicBezTo>
                  <a:cubicBezTo>
                    <a:pt x="333" y="32"/>
                    <a:pt x="333" y="57"/>
                    <a:pt x="317" y="73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87" y="203"/>
                    <a:pt x="177" y="207"/>
                    <a:pt x="166" y="20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50800" dir="5400000" algn="ctr" rotWithShape="0">
                <a:srgbClr val="000000">
                  <a:alpha val="2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72AB6D4-0E84-4CAE-AE7F-159437174B7A}"/>
              </a:ext>
            </a:extLst>
          </p:cNvPr>
          <p:cNvSpPr/>
          <p:nvPr/>
        </p:nvSpPr>
        <p:spPr>
          <a:xfrm rot="10955266" flipH="1">
            <a:off x="8190588" y="3862704"/>
            <a:ext cx="6559100" cy="4033972"/>
          </a:xfrm>
          <a:custGeom>
            <a:avLst/>
            <a:gdLst>
              <a:gd name="connsiteX0" fmla="*/ 693943 w 6559100"/>
              <a:gd name="connsiteY0" fmla="*/ 24 h 4033972"/>
              <a:gd name="connsiteX1" fmla="*/ 1311870 w 6559100"/>
              <a:gd name="connsiteY1" fmla="*/ 165667 h 4033972"/>
              <a:gd name="connsiteX2" fmla="*/ 1726102 w 6559100"/>
              <a:gd name="connsiteY2" fmla="*/ 440665 h 4033972"/>
              <a:gd name="connsiteX3" fmla="*/ 2332915 w 6559100"/>
              <a:gd name="connsiteY3" fmla="*/ 572664 h 4033972"/>
              <a:gd name="connsiteX4" fmla="*/ 5127161 w 6559100"/>
              <a:gd name="connsiteY4" fmla="*/ 517664 h 4033972"/>
              <a:gd name="connsiteX5" fmla="*/ 6235413 w 6559100"/>
              <a:gd name="connsiteY5" fmla="*/ 539664 h 4033972"/>
              <a:gd name="connsiteX6" fmla="*/ 6416604 w 6559100"/>
              <a:gd name="connsiteY6" fmla="*/ 596282 h 4033972"/>
              <a:gd name="connsiteX7" fmla="*/ 6559100 w 6559100"/>
              <a:gd name="connsiteY7" fmla="*/ 657540 h 4033972"/>
              <a:gd name="connsiteX8" fmla="*/ 6559100 w 6559100"/>
              <a:gd name="connsiteY8" fmla="*/ 2102891 h 4033972"/>
              <a:gd name="connsiteX9" fmla="*/ 4120651 w 6559100"/>
              <a:gd name="connsiteY9" fmla="*/ 4033972 h 4033972"/>
              <a:gd name="connsiteX10" fmla="*/ 3390295 w 6559100"/>
              <a:gd name="connsiteY10" fmla="*/ 3194312 h 4033972"/>
              <a:gd name="connsiteX11" fmla="*/ 2249342 w 6559100"/>
              <a:gd name="connsiteY11" fmla="*/ 2948647 h 4033972"/>
              <a:gd name="connsiteX12" fmla="*/ 1293702 w 6559100"/>
              <a:gd name="connsiteY12" fmla="*/ 2332651 h 4033972"/>
              <a:gd name="connsiteX13" fmla="*/ 930341 w 6559100"/>
              <a:gd name="connsiteY13" fmla="*/ 1580990 h 4033972"/>
              <a:gd name="connsiteX14" fmla="*/ 636018 w 6559100"/>
              <a:gd name="connsiteY14" fmla="*/ 1423324 h 4033972"/>
              <a:gd name="connsiteX15" fmla="*/ 136 w 6559100"/>
              <a:gd name="connsiteY15" fmla="*/ 455331 h 4033972"/>
              <a:gd name="connsiteX16" fmla="*/ 36473 w 6559100"/>
              <a:gd name="connsiteY16" fmla="*/ 282999 h 4033972"/>
              <a:gd name="connsiteX17" fmla="*/ 312627 w 6559100"/>
              <a:gd name="connsiteY17" fmla="*/ 66668 h 4033972"/>
              <a:gd name="connsiteX18" fmla="*/ 693943 w 6559100"/>
              <a:gd name="connsiteY18" fmla="*/ 24 h 403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59100" h="4033972">
                <a:moveTo>
                  <a:pt x="693943" y="24"/>
                </a:moveTo>
                <a:cubicBezTo>
                  <a:pt x="909618" y="-1337"/>
                  <a:pt x="1125647" y="55668"/>
                  <a:pt x="1311870" y="165667"/>
                </a:cubicBezTo>
                <a:cubicBezTo>
                  <a:pt x="1453581" y="250000"/>
                  <a:pt x="1577124" y="367332"/>
                  <a:pt x="1726102" y="440665"/>
                </a:cubicBezTo>
                <a:cubicBezTo>
                  <a:pt x="1911416" y="535998"/>
                  <a:pt x="2125799" y="557997"/>
                  <a:pt x="2332915" y="572664"/>
                </a:cubicBezTo>
                <a:cubicBezTo>
                  <a:pt x="3263119" y="642330"/>
                  <a:pt x="4196957" y="594664"/>
                  <a:pt x="5127161" y="517664"/>
                </a:cubicBezTo>
                <a:cubicBezTo>
                  <a:pt x="5497790" y="484665"/>
                  <a:pt x="5875685" y="451665"/>
                  <a:pt x="6235413" y="539664"/>
                </a:cubicBezTo>
                <a:cubicBezTo>
                  <a:pt x="6297184" y="555247"/>
                  <a:pt x="6357536" y="574268"/>
                  <a:pt x="6416604" y="596282"/>
                </a:cubicBezTo>
                <a:lnTo>
                  <a:pt x="6559100" y="657540"/>
                </a:lnTo>
                <a:lnTo>
                  <a:pt x="6559100" y="2102891"/>
                </a:lnTo>
                <a:lnTo>
                  <a:pt x="4120651" y="4033972"/>
                </a:lnTo>
                <a:cubicBezTo>
                  <a:pt x="4095216" y="3641642"/>
                  <a:pt x="3753657" y="3337311"/>
                  <a:pt x="3390295" y="3194312"/>
                </a:cubicBezTo>
                <a:cubicBezTo>
                  <a:pt x="3026934" y="3054979"/>
                  <a:pt x="2630871" y="3036646"/>
                  <a:pt x="2249342" y="2948647"/>
                </a:cubicBezTo>
                <a:cubicBezTo>
                  <a:pt x="1867813" y="2864314"/>
                  <a:pt x="1475383" y="2680982"/>
                  <a:pt x="1293702" y="2332651"/>
                </a:cubicBezTo>
                <a:cubicBezTo>
                  <a:pt x="1162892" y="2083320"/>
                  <a:pt x="1144724" y="1760655"/>
                  <a:pt x="930341" y="1580990"/>
                </a:cubicBezTo>
                <a:cubicBezTo>
                  <a:pt x="843134" y="1511324"/>
                  <a:pt x="737759" y="1470991"/>
                  <a:pt x="636018" y="1423324"/>
                </a:cubicBezTo>
                <a:cubicBezTo>
                  <a:pt x="276291" y="1239992"/>
                  <a:pt x="-7131" y="862329"/>
                  <a:pt x="136" y="455331"/>
                </a:cubicBezTo>
                <a:cubicBezTo>
                  <a:pt x="3770" y="396665"/>
                  <a:pt x="11037" y="337999"/>
                  <a:pt x="36473" y="282999"/>
                </a:cubicBezTo>
                <a:cubicBezTo>
                  <a:pt x="87343" y="173000"/>
                  <a:pt x="199985" y="107001"/>
                  <a:pt x="312627" y="66668"/>
                </a:cubicBezTo>
                <a:cubicBezTo>
                  <a:pt x="435261" y="22668"/>
                  <a:pt x="564538" y="840"/>
                  <a:pt x="693943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220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4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4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橙色简约欧美商务市场营销策划ppt模版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Maxpoint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FFAB03"/>
      </a:accent1>
      <a:accent2>
        <a:srgbClr val="FC7F03"/>
      </a:accent2>
      <a:accent3>
        <a:srgbClr val="FC3903"/>
      </a:accent3>
      <a:accent4>
        <a:srgbClr val="D1024E"/>
      </a:accent4>
      <a:accent5>
        <a:srgbClr val="A6026C"/>
      </a:accent5>
      <a:accent6>
        <a:srgbClr val="0F6193"/>
      </a:accent6>
      <a:hlink>
        <a:srgbClr val="0563C1"/>
      </a:hlink>
      <a:folHlink>
        <a:srgbClr val="954F72"/>
      </a:folHlink>
    </a:clrScheme>
    <a:fontScheme name="z2nvc4cr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1787</Words>
  <Application>Microsoft Office PowerPoint</Application>
  <PresentationFormat>宽屏</PresentationFormat>
  <Paragraphs>317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等线</vt:lpstr>
      <vt:lpstr>字魂59号-创粗黑</vt:lpstr>
      <vt:lpstr>Arial</vt:lpstr>
      <vt:lpstr>Calibri</vt:lpstr>
      <vt:lpstr>微软雅黑</vt:lpstr>
      <vt:lpstr>字魂36号-正文宋楷</vt:lpstr>
      <vt:lpstr>Office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橙色简约欧美商务市场营销策划ppt模版</dc:title>
  <dc:creator>Dracarys</dc:creator>
  <cp:lastModifiedBy>Administrator</cp:lastModifiedBy>
  <cp:revision>175</cp:revision>
  <dcterms:created xsi:type="dcterms:W3CDTF">2018-05-18T06:55:49Z</dcterms:created>
  <dcterms:modified xsi:type="dcterms:W3CDTF">2019-08-10T15:48:32Z</dcterms:modified>
</cp:coreProperties>
</file>